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07" r:id="rId3"/>
    <p:sldId id="408" r:id="rId4"/>
    <p:sldId id="409" r:id="rId5"/>
    <p:sldId id="411" r:id="rId6"/>
    <p:sldId id="281" r:id="rId7"/>
    <p:sldId id="434" r:id="rId8"/>
    <p:sldId id="436" r:id="rId9"/>
    <p:sldId id="435" r:id="rId10"/>
    <p:sldId id="437" r:id="rId11"/>
    <p:sldId id="438" r:id="rId12"/>
    <p:sldId id="440" r:id="rId13"/>
    <p:sldId id="442" r:id="rId14"/>
    <p:sldId id="4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9T05:11:45.820"/>
    </inkml:context>
    <inkml:brush xml:id="br0">
      <inkml:brushProperty name="height" value="0.053" units="cm"/>
      <inkml:brushProperty name="color" value="#FF0000"/>
    </inkml:brush>
  </inkml:definitions>
  <inkml:trace contextRef="#ctx0" brushRef="#br0">19688 6400 7499,'4'-9'1638,"1"1"-1269,-1 5 671,-4-8-776,0 10 0,0 1 0,0 8 0,0 3 0,0 3 0,0 3 49,0 3 1,0 4 0,0 3 0,0 3 0,0 5-147,0-1 1,0 4-1,0 2 1,0-2 0,-2 2-98,-2-1 1,3-5 0,-3-4 0,2-2-36,2-5 0,0-6 0,0 0 98,0-4 0,0-7 1,0-8-400,0-9 1,0-8 0,0-10 0,0-7-31,0-8 1,4-1-1,2-8 1,1 5-55,2 3 1,2 9 0,2 0 0,-1 4 0,1 6 205,-1 4 0,5 0 1,-1 6-1,-1 0 1,-1 3 204,-1 0 0,-1 5 0,0 1 1,2 2-82,3 2 0,-4 1 0,4 2 29,-3 0 0,-3 6 0,-2 4 0,-2 3 48,-1 4 1,-3 5-1,-8-3 1,-3 2-1,-4 0 303,-5 1 1,2-3-1,-6 0 1,1 0-177,0 1 0,-2-5 0,6 1 0,1-2 0,1-1 475,1-1 0,7 2 0,1 1 0,4 2-290,1-2 0,1 4 1,5 0-1,5 2 1,6 0-11,2 1 0,2-4 0,3-1 0,1 0-191,0 0 0,0-1 0,0-3 0,-1-2 0,1-2-466,0-1 1,-4-5 0,-2 1 0,-1-2 0,-3-2-201,-1 0 0,2-6 1,0-2-1,-4-3-5302,-2-1 5800,-8-6 0,4-2 0,-6-5 0</inkml:trace>
  <inkml:trace contextRef="#ctx0" brushRef="#br0" timeOffset="2">18621 9897 7888,'0'-8'410,"-1"1"0,-2 0-45,-1 0 1,0 6-1,4 1 1,0 7-1,0 5-159,0 5 0,0 2 0,0 6 1,1 1-1,2 1-68,1 2 1,4 4 0,-2-4-1,-1-1-267,1-2 1,0-1 0,-4-2 0,2-2 0,-1-4-1256,-1-4 0,2-4 644,0-1 1,0-12 0,-4-3 739,0-7 0,-6-13 0,0 0 0</inkml:trace>
  <inkml:trace contextRef="#ctx0" brushRef="#br0" timeOffset="3.01">18522 9798 7378,'-12'-6'434,"5"5"1,3-5-146,8 6 1,4 2 0,7 2-86,2 4 0,10 3 0,2 3 0,6 1 0,3 3-23,4 1 0,-2 6 0,4 6 0,-1-1 0,-5 2-142,-3-1 0,-6 4 0,-9 3 0,-5 1 57,-5-3 0,-7-6 0,-12 2 0,-10-1 1,-11-2 461,-11-2 0,-12 0 0,-6-8 0,-5 1-367,-2-4 1,31-10-1,-1-2 1,0 0-1,1-1 1,0 0-1,-1-1 1,0 0 0,0-1-533,-34 0 0,10-1 1,2-1-1,9-2-193,7-1 1,4 0 533,13 4 0,-2 0 0,7 0 0</inkml:trace>
  <inkml:trace contextRef="#ctx0" brushRef="#br0" timeOffset="4.01">14986 10530 5995,'7'-6'0,"0"3"168,-3-5 0,-1 5 0,5-2 0,2-1 0,1-1 191,1 0 1,-3-2-1,-1 3 1,2 1-1,-1-2 1,1 1 220,-2 1 0,-5-5-352,1 2 1,-4-2 0,-4 2 0,-6 4-241,-5 3 0,-6 1 0,-8 0 0,-4 1 0,-1 3 109,1 4 1,-7 9 0,4 2-1,2 3-37,3 3 1,6-7 0,5 7 0,5-2 0,5 1 24,6 0 1,4 1 0,4-1 0,6-2-122,5-2 0,5-3 0,8 2 0,2-1 0,1-4-282,-1-4 0,4-1 0,0-5 0,0-1-301,-1-2 0,2-1 0,-7 0 0,1-2 269,2-7 1,-5 1-1,3-10 1,-3 0-1,-1-2 270,0-4 1,0-1 0,1 1 0,1-3 305,2-2 1,-4 7 0,-4-1 0,-1 4 0,0 4 808,-4 1 0,-2 3-640,-2 2 0,-6 5 1,-7 8-1,-9 5-88,-5 2 1,-11 7 0,-1 2-1,-3 4-133,-4 1 1,-2 4 0,-1 1-1,-1 0-185,1 0 1,1 5 0,2-3-1,2 1 1,2-2-11,2 0 1,7-4 0,5-5 0,4-2-485,3-2 1,5-7-1,10-7 266,6-3 1,7-2-1,9-3 1,2-6 158,2-5 1,0 1-1,2-3 1,-2 2 14,-2-1 1,-2 3-1,-6 0 1,-3 4 388,-1 4 0,-7 2 1,-7 7-71,-2 4 1,-8 9 0,-2 2-1,-3 2 1,-2 0-240,1 1 1,0 1 0,-1 2-1,2 0-167,3-1 1,-2 0-1,6-2 1,0-3-1,0 1-677,0-1 0,-1-8 1,7 0-1,2-4 829,4-4 0,9-2 0,2-1 0</inkml:trace>
  <inkml:trace contextRef="#ctx0" brushRef="#br0" timeOffset="4.07">15359 11162 7823,'20'-12'0,"0"-1"0,-3 0 0,-1-1 409,-3 1 1,4-2-85,-1 7 1,-6 2 0,-10 2 0,-8 6 0,-6 5-122,-2 5 1,-2 4 0,2 0-1,0 0 1,1 1-334,1 1 1,6-3-1,1 4 1,1-1 95,4-3 1,2-2 0,4-4-1,4-2-413,3-1 0,7-2 1,1-6-1,3-3 1,0-6 280,0-4 1,3-3 0,-8 3 0,-2-3 313,-1-2 0,-2 1 1,-1-3-1,-3 3-58,-4 1 0,-1 1 0,0 5 55,1-1 1,0 9-159,-4 8 0,-4-1 1,0 10-1,1-2-92,2 0 0,1 2 1,0 3-1,0 0 1,1-1 27,3-1 1,-1-1 0,4-1-1,0 0 119,0 1 0,-4-1 0,1 1 0,-3-1 101,-1 0 1,0 1 0,0 1 0,0 1 0,-1 1 189,-3-1 0,1 3 0,-5-1 0,-2-2-28,-1-1 1,3-3 0,1-2-211,1 0 1,2-8-134,4-1 1,6-5 0,3-8 0,6 1-208,6-1 0,2-3 0,4-2 0,0 0 0,2-1-60,-1-1 0,-3 7 0,-3-1 0,-3 6-97,-1 2 1,3 2 0,-5 4-1,-1 1 143,-1 3 1,-7 3 0,-2 6 0,0-1 257,-1 1 0,5-1 0,-2 0 0</inkml:trace>
  <inkml:trace contextRef="#ctx0" brushRef="#br0" timeOffset="5.07">16016 11472 7338,'7'-12'-606,"-2"3"0,-5 1 742,0-1 0,-1-1 0,-3 2 0,-6 4 1,-5 2 598,-6 2 0,-6 6 0,-3 3 0,-1 6 0,0 6-616,-1 3 1,4 5 0,1-1 0,5 0-116,5-2 0,5-5 0,3-2 0,7-1-270,4-3 0,8-7 0,11-3 0,8-5-365,5-5 1,5-1-1,3-8 1,7-3 295,3-3 1,3-4 0,-1-2 0,1-2 334,-2 0 0,0-1 0,-10 5 0,-4 5 0,-10 5 273,-10 4 0,-7 9 0,-5 2 794,-7 10 1,-11 9 0,-10 9-1,-5 5 1,-5 5-522,-7 2 1,-2 5 0,2-4-1,-2 2-1559,-2 3 1,17-21 0,-1 1 1012,1 0 0,1-1 0,-23 23 0,4-7 0</inkml:trace>
  <inkml:trace contextRef="#ctx0" brushRef="#br0" timeOffset="6.07">18534 4242 5819,'-6'0'577,"0"0"-223,6 0 0,0-2 621,0-2 42,0 3-697,0-5 0,0 8 1,0 2-79,0 4 1,-4-1-1,0 1-15,1 2 1,2-3-101,1 1 1,0-4-11,0 4 1,0-4 0,0 5-113,0 0 0,1 1 1,2 0-1,1-2 0,-1 2 20,-2 1 1,-1 5 0,0 1-1,0-2-8,0-1 1,0-1 0,0 3 0,0 0-5,0-1 1,0-1-1,0-2 1,0 1-68,0-1 1,0-3-1,0-1 100,0 1 49,0-3-66,0-1 1,1-5-26,4 0 0,-3 0-47,7 0 1,-5 2 34,4 2 0,-4-3 0,4 3 19,2-2 0,-3-2 0,1 0 1,2 0 18,1 0 0,1 0 1,2 0-1,1 0 1,2 0 115,-2 0 0,4 0 0,2 0 0,1 0 7,-1 0 0,2-2 0,-4 0 1,2-2-122,0 1 0,-6 1 0,1 2 1,-2-1-21,-1-3 0,-1 3 1,0-4-44,1 4-187,-1 1 122,1 0 1,-5 0 0,0 0-166,2 0 1,-3 0-283,1 0 0,0 0 0,5-1-2441,-1-3 2984,1 2 0,-1-14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86 11056 0 0,'0'-3'221'0'0,"-1"-1"0"0"0,1 1 1 0 0,-1-1-1 0 0,0 0 0 0 0,0 1 1 0 0,0-1-1 0 0,0 1 0 0 0,-1 0 1 0 0,1-1-1 0 0,-1 1 1 0 0,0 0-1 0 0,-4-5 0 0 0,-19-18 5757 0 0,23 25-5782 0 0,0 0 0 0 0,0 0 0 0 0,0 0 0 0 0,0 0 0 0 0,0 0 0 0 0,0 1 0 0 0,0-1 0 0 0,0 1 0 0 0,-1 0 0 0 0,-1 0 0 0 0,-11-3 676 0 0,12 3-787 0 0,1-1 0 0 0,-1 1 0 0 0,1 0-1 0 0,-1 0 1 0 0,0 1 0 0 0,1-1 0 0 0,-1 0-1 0 0,0 1 1 0 0,1 0 0 0 0,-1-1 0 0 0,1 1-1 0 0,-1 0 1 0 0,1 0 0 0 0,0 1 0 0 0,-5 2-1 0 0,2-1-5 0 0,-2 0-50 0 0,1 1 1 0 0,-1 1-1 0 0,1-1 0 0 0,1 1 1 0 0,-1 0-1 0 0,1 0 0 0 0,0 1 1 0 0,0 0-1 0 0,-5 7 0 0 0,6-8-80 0 0,1 1 0 0 0,0-1 1 0 0,0 1-1 0 0,0 0 0 0 0,0 0 0 0 0,1 0 0 0 0,0 0 0 0 0,1 0 0 0 0,-1 1 0 0 0,1-1 0 0 0,0 10 1 0 0,1-3-120 0 0,-1 0-59 0 0,2 0 0 0 0,-1 0 0 0 0,6 25 0 0 0,-3-24 59 0 0,-1-4 20 0 0,0-1-1 0 0,1 0 1 0 0,0 0-1 0 0,1 0 0 0 0,-1 0 1 0 0,8 11-1 0 0,-4-8-31 0 0,-5-9 139 0 0,-1-1 0 0 0,0 1 0 0 0,1-1 0 0 0,-1 1 0 0 0,1-1 1 0 0,0 0-1 0 0,0 1 0 0 0,0-1 0 0 0,0 0 0 0 0,0 0 0 0 0,1 0 0 0 0,-1-1 0 0 0,0 1 0 0 0,1-1 0 0 0,-1 1 0 0 0,4 0 0 0 0,-4-1 16 0 0,0-1 0 0 0,0 1 1 0 0,-1-1 0 0 0,1 1-1 0 0,0 0 1 0 0,-1-1-1 0 0,1 1 1 0 0,-1 0-1 0 0,1 0 1 0 0,1 1-1 0 0,1-2-101 0 0,0-1 108 0 0,-1 0 1 0 0,1-1-1 0 0,0 0 0 0 0,-1 0 0 0 0,1 0 0 0 0,5-4 0 0 0,-8 5 22 0 0,0 0 0 0 0,0 0-1 0 0,0-1 1 0 0,-1 1 0 0 0,1 0 0 0 0,0 0-1 0 0,-1-1 1 0 0,1 1 0 0 0,0 0-1 0 0,-1-1 1 0 0,1-1 0 0 0,4-11 4 0 0,4-7 156 0 0,-2 0-1 0 0,0-1 0 0 0,-1 0 1 0 0,-1 0-1 0 0,4-45 0 0 0,-2 19 151 0 0,-4 31 223 0 0,2-35 992 0 0,-4 66-1253 0 0,8 41-334 0 0,-6-30 76 0 0,2 1-1 0 0,0-1 0 0 0,14 38 1 0 0,-3-20 36 0 0,-9-22-410 0 0,18 37 1 0 0,-13-33-354 0 0,-10-19 281 0 0,1 0 1 0 0,-1 0-1 0 0,1-1 1 0 0,1 1 0 0 0,-1-1-1 0 0,1 1 1 0 0,4 4-1 0 0,-1-4-1594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30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0 152 11976 0 0,'5'17'546'0'0,"-4"-14"-10"0"0,0 10-322 0 0,4 3 171 0 0,-4-14-288 0 0,-1-1 0 0 0,1 1 0 0 0,0 0 1 0 0,-1-1-1 0 0,1 1 0 0 0,-1 0 0 0 0,0-1 1 0 0,0 1-1 0 0,0 0 0 0 0,0 0 1 0 0,0-1-1 0 0,0 1 0 0 0,0 0 0 0 0,-1 3 1 0 0,0-3 128 0 0,1 1 1 0 0,-1-1-1 0 0,1 1 1 0 0,-1 0-1 0 0,1-1 1 0 0,0 1-1 0 0,0 0 1 0 0,0-1 0 0 0,1 1-1 0 0,-1 0 1 0 0,1-1-1 0 0,0 4 1 0 0,1 12 1135 0 0,-2-15-1180 0 0,0-1 0 0 0,0 1 0 0 0,0-1 0 0 0,0 1 0 0 0,1-1 0 0 0,-1 1 0 0 0,1-1 0 0 0,0 0 0 0 0,-1 1 0 0 0,3 2 0 0 0,17 51 1762 0 0,-5-21-2239 0 0,-14-33 598 0 0,0-58 151 0 0,-2 43-444 0 0,1 0 0 0 0,2-16 0 0 0,0-8-190 0 0,0 14 145 0 0,1 0-1 0 0,9-40 1 0 0,-11 61 35 0 0,1-11 47 0 0,1 1 0 0 0,1-1 0 0 0,0 1 0 0 0,1 0 0 0 0,0 0-1 0 0,9-14 1 0 0,-12 23-11 0 0,0 0 0 0 0,0 1 0 0 0,1-1 0 0 0,-1 1 0 0 0,1-1 0 0 0,-1 1 0 0 0,1 0 0 0 0,0 0 0 0 0,0 1 0 0 0,6-4 0 0 0,12-3-1353 0 0,1 2-3960 0 0,-19 5 4133 0 0,18-4-5993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3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0 15552 0 0,'0'0'1407'0'0,"-1"0"-1161"0"0,-8 0 1046 0 0,-1 0 0 0 0,0 1 0 0 0,1 0 0 0 0,-16 4 0 0 0,21-4-1130 0 0,-1 1 0 0 0,1-1 0 0 0,0 1 0 0 0,0 1 0 0 0,0-1 0 0 0,1 1 0 0 0,-1-1 0 0 0,1 1 0 0 0,-1 0 0 0 0,-5 6 0 0 0,-1 2-24 0 0,1 1-1 0 0,-1 0 0 0 0,-7 13 0 0 0,13-18-131 0 0,1 1-1 0 0,-1-1 0 0 0,1 1 1 0 0,1 0-1 0 0,-1 0 1 0 0,1 0-1 0 0,-1 10 0 0 0,1-4-5 0 0,0-4-9 0 0,1 0 0 0 0,0 0 1 0 0,1 0-1 0 0,-1 0 0 0 0,4 19 0 0 0,-2-22 1 0 0,2 9-77 0 0,8 21 0 0 0,-9-32 65 0 0,0 0 0 0 0,0 0 0 0 0,1 0 0 0 0,0-1 0 0 0,0 1 0 0 0,0-1 0 0 0,0 0 0 0 0,5 5 1 0 0,2 0-1 0 0,0 0 0 0 0,1-1 0 0 0,0 0 0 0 0,1-1 0 0 0,0 0 0 0 0,0 0 1 0 0,1-1-1 0 0,14 4 0 0 0,-6-3 42 0 0,1-1 0 0 0,0-1 0 0 0,0-1 0 0 0,27 2 1 0 0,-31-5-117 0 0,-1-1 1 0 0,1 0-1 0 0,0-2 1 0 0,-1 0-1 0 0,1 0 1 0 0,-1-2-1 0 0,0 0 1 0 0,0-1-1 0 0,0-1 1 0 0,28-14 0 0 0,-18 2-1234 0 0,-1-7-4473 0 0,-1-2-1694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14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 13848 0 0,'0'0'1489'0'0,"0"1"-1409"0"0,1 0-85 0 0,3 13 40 0 0,-5 3-522 0 0,1-16 497 0 0,0 0 1 0 0,1 0 0 0 0,-1 0 0 0 0,1 0 0 0 0,0-1 0 0 0,-1 1 0 0 0,1 0 0 0 0,-1 0 0 0 0,1 0 0 0 0,0-1 0 0 0,0 1 0 0 0,0 0 0 0 0,1 1 13 0 0,1 0 92 0 0,-1 0 0 0 0,1 1 1 0 0,0-1-1 0 0,0 0 0 0 0,0 0 0 0 0,0-1 0 0 0,0 1 0 0 0,7 1 0 0 0,0 2 21 0 0,-6-3-45 0 0,1 0 0 0 0,0-1 0 0 0,0 1 0 0 0,0-1 1 0 0,0 0-1 0 0,6 0 0 0 0,19 4 316 0 0,12 5-45 0 0,1-3 0 0 0,45 3-1 0 0,-73-8-324 0 0,195 2 698 0 0,-145-4-456 0 0,200-13 146 0 0,-90 3-305 0 0,129-5 167 0 0,-6 1 229 0 0,66 6 28 0 0,-137 4-254 0 0,19-2-39 0 0,-119 3-138 0 0,80-5 44 0 0,102-5-83 0 0,127-10 194 0 0,-46 9 299 0 0,-109 4-104 0 0,-129 8-204 0 0,-10 0 32 0 0,87 0 72 0 0,-124 3-160 0 0,7-7-28 0 0,-41 11-95 0 0,-3 0-15 0 0,-20 0 27 0 0,-33-3-96 0 0,25 1 0 0 0,-37-3-109 0 0,-71-58-4988 0 0,14 8 3350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19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46 193 3224 0 0,'-45'-19'9198'0'0,"52"16"-8960"0"0,0 1 0 0 0,1 0 0 0 0,-1 0 0 0 0,1 0 0 0 0,-1 1 0 0 0,1 1 0 0 0,0-1 0 0 0,12 1 0 0 0,11-1 276 0 0,19-1 262 0 0,69 4 0 0 0,-46 2-490 0 0,-15-2-124 0 0,65 11-1 0 0,125 20-161 0 0,121 14 0 0 0,-186-20 0 0 0,6-3 2 0 0,200 31 143 0 0,-10 4 196 0 0,58-2-365 0 0,-24-23 304 0 0,-203-25-280 0 0,-151-8-2 0 0,-38-2 7 0 0,1 2 0 0 0,28 3-1 0 0,-37-1 11 0 0,-6-2-35 0 0,0 0 0 0 0,1 0 0 0 0,-1-1 0 0 0,12 0 0 0 0,-31-9-235 0 0,1 4 193 0 0,-1 1-1 0 0,-21-5 1 0 0,9 3 40 0 0,-7-2-52 0 0,-39-3 1 0 0,1 0 69 0 0,-202-29-63 0 0,49 10 70 0 0,60 14-3 0 0,52 7 0 0 0,-184-31 0 0 0,67 17-17 0 0,46 6-38 0 0,-249-24 55 0 0,300 31 0 0 0,32-5 0 0 0,37 5 0 0 0,-27-4 126 0 0,-37-4 278 0 0,86 12-249 0 0,0-2 0 0 0,1-1 1 0 0,-50-20-1 0 0,69 22-52 0 0,-21-12 1 0 0,32 13-94 0 0,2 0-23 0 0,5 5-51 0 0,3 1 8 0 0,23 1 57 0 0,28 3-1 0 0,-49-3 9 0 0,0-1 0 0 0,1 0-1 0 0,-1 0 1 0 0,0 0-1 0 0,0-1 1 0 0,6-1-1 0 0,16-1 3 0 0,94-4 92 0 0,-83 4-89 0 0,39-11-14 0 0,19 0 44 0 0,-78 11-34 0 0,21-5 1 0 0,-19 3 25 0 0,31-2 1 0 0,86-1 121 0 0,-36 4-126 0 0,-13 2 11 0 0,-37-3 9 0 0,67-3 3 0 0,20 2 27 0 0,-95 4-58 0 0,-25 1 2 0 0,-1 1 0 0 0,1 0 0 0 0,18 3 0 0 0,59 10 212 0 0,-46-7-45 0 0,50 12 0 0 0,-63-10-120 0 0,16 4-2 0 0,32 10-71 0 0,-33-11 0 0 0,6 2 62 0 0,26 8 22 0 0,99 27-189 0 0,-39-12 448 0 0,-44-14-129 0 0,14 4-60 0 0,-15 3-116 0 0,77 27 4 0 0,-88-25-19 0 0,40 18 18 0 0,-50-18-33 0 0,-41-19 3 0 0,-1 3 1 0 0,-1 0-1 0 0,40 27 1 0 0,-54-31 21 0 0,22 11-1 0 0,4 1 31 0 0,35 16 15 0 0,-5-2-155 0 0,-59-29 98 0 0,1 0 1 0 0,28 8-1 0 0,-44-16-21 0 0,2 1 7 0 0,1 1 1 0 0,0-1-1 0 0,-1 1 0 0 0,1-1 1 0 0,-1 1-1 0 0,1 1 0 0 0,-1-1 1 0 0,0 0-1 0 0,5 5 0 0 0,-5-4-5 0 0,1-1 0 0 0,-1 0 0 0 0,1 1 0 0 0,0-1 0 0 0,0-1 0 0 0,0 1 0 0 0,0 0 0 0 0,0-1 0 0 0,0 0 0 0 0,8 1-1 0 0,-6-1 8 0 0,1 1 0 0 0,-1 0-1 0 0,0 0 1 0 0,9 4-1 0 0,47 23 26 0 0,-37-19 13 0 0,37 22 0 0 0,-49-24-25 0 0,1 0-1 0 0,17 6 0 0 0,-16-6-21 0 0,-4 2 0 0 0,28 33 64 0 0,-35-38-51 0 0,0-1 0 0 0,1 0 0 0 0,-1 0 0 0 0,1 0 1 0 0,9 6-1 0 0,13 10 52 0 0,-23-17-43 0 0,0-1-1 0 0,0 1 1 0 0,0 0-1 0 0,7 2 1 0 0,-7-3 4 0 0,0 0 1 0 0,0 1-1 0 0,0-1 1 0 0,6 6-1 0 0,-5-4-8 0 0,0-1-1 0 0,0 1 1 0 0,9 3-1 0 0,-10-5-9 0 0,0 0-1 0 0,0 1 0 0 0,-1-1 0 0 0,1 1 1 0 0,0 0-1 0 0,-1 0 0 0 0,5 4 0 0 0,-5-3 13 0 0,1 0 0 0 0,-1 0 0 0 0,1-1 0 0 0,0 1 0 0 0,8 5 0 0 0,-11-9-12 0 0,1 1-1 0 0,-1 0 1 0 0,1 1-1 0 0,-1-1 1 0 0,0 0 0 0 0,1 0-1 0 0,-1 0 1 0 0,0 1-1 0 0,0-1 1 0 0,0 1 0 0 0,0-1-1 0 0,0 1 1 0 0,0-1-1 0 0,0 1 1 0 0,0 2 0 0 0,0-1-21 0 0,1-1 1 0 0,-1 0 0 0 0,0 0-1 0 0,1 0 1 0 0,-1 1 0 0 0,1-2 0 0 0,-1 1-1 0 0,1 0 1 0 0,0 0 0 0 0,0 0-1 0 0,0-1 1 0 0,2 2 0 0 0,14 14-15 0 0,-15-14 51 0 0,0 0-1 0 0,0 0 1 0 0,0-1-1 0 0,1 1 1 0 0,-1 0-1 0 0,6 2 1 0 0,14 11 12 0 0,16 15-36 0 0,-35-29 0 0 0,-1 0 0 0 0,0 1 0 0 0,0-1 0 0 0,0 1 0 0 0,-1 0 0 0 0,1 0 0 0 0,-1 0 0 0 0,5 6 0 0 0,-5-6 0 0 0,-1-1 0 0 0,2 0 0 0 0,-1 0 0 0 0,0 0 0 0 0,0 0 0 0 0,1 0 0 0 0,-1 0 0 0 0,1-1 0 0 0,3 2 0 0 0,-3-1 0 0 0,8 8 0 0 0,16 37 0 0 0,-26-46 0 0 0,-1 0 0 0 0,1 0 0 0 0,-1 0 0 0 0,0 0 0 0 0,1 1 0 0 0,-1-1 0 0 0,0 0 0 0 0,1 1 0 0 0,-1-1 0 0 0,0 0 0 0 0,0 0 0 0 0,0 1 0 0 0,0 1 0 0 0,-1-2 0 0 0,1 0 0 0 0,0 0 0 0 0,0 0 0 0 0,0 0 0 0 0,0 0 0 0 0,0 0 0 0 0,0 0 0 0 0,1 0 0 0 0,-1 0 0 0 0,0 0 0 0 0,0 0 0 0 0,1 0 0 0 0,-1-1 0 0 0,1 1 0 0 0,-1 0 0 0 0,1 0 0 0 0,-1 0 0 0 0,1 1 0 0 0,13 10 0 0 0,-12-11 0 0 0,0 0 0 0 0,0 1 0 0 0,0-1 0 0 0,-1 1 0 0 0,1 0 0 0 0,0-1 0 0 0,-1 1 0 0 0,0 0 0 0 0,1 0 0 0 0,-1 0 0 0 0,0 0 0 0 0,0 0 0 0 0,1 2 0 0 0,0 0 0 0 0,0 0 0 0 0,0 0 0 0 0,0-1 0 0 0,0 1 0 0 0,1-1 0 0 0,0 0 0 0 0,-1 0 0 0 0,1 0 0 0 0,5 4 0 0 0,-5-5 0 0 0,0 1 0 0 0,0 0 0 0 0,0 0 0 0 0,0 0 0 0 0,-1 1 0 0 0,1-1 0 0 0,-1 1 0 0 0,0-1 0 0 0,3 6 0 0 0,-4-7 0 0 0,0 0 1 0 0,0 0-1 0 0,0 0 0 0 0,1 0 0 0 0,-1 0 0 0 0,1 0 0 0 0,0 0 0 0 0,0-1 0 0 0,-1 1 0 0 0,1 0 0 0 0,0-1 1 0 0,0 0-1 0 0,4 2 0 0 0,-3-1-3 0 0,0 0 0 0 0,0 0 1 0 0,0 0-1 0 0,0 1 0 0 0,3 3 1 0 0,6 8-69 0 0,-8-9 71 0 0,1 0-1 0 0,-1 0 1 0 0,0 1-1 0 0,5 11 0 0 0,-7-15 1 0 0,-1 0 0 0 0,1 0 0 0 0,-1 0 0 0 0,1 0 0 0 0,0 0 0 0 0,0 0 0 0 0,2 1 0 0 0,-2-2 0 0 0,-1 0 0 0 0,1 1 0 0 0,-1-1 0 0 0,1 0 0 0 0,-1 1 0 0 0,0-1 0 0 0,0 1 0 0 0,1-1 0 0 0,-1 1 0 0 0,0 0 0 0 0,-1 0 0 0 0,2 1 0 0 0,-1 0 0 0 0,-1-2 0 0 0,13 13 0 0 0,-7-6 0 0 0,-4-6 0 0 0,-1 0 0 0 0,1 0 0 0 0,-1 0 0 0 0,1 0 0 0 0,0 0 0 0 0,-1-1 0 0 0,1 1 0 0 0,0-1 0 0 0,0 0 0 0 0,0 1 0 0 0,0-1 0 0 0,3 1 0 0 0,1 0 0 0 0,-4-2 0 0 0,-1 1 0 0 0,1-1 0 0 0,0 1 0 0 0,0 0 0 0 0,-1 0 0 0 0,1 0 0 0 0,0 0 0 0 0,-1 0 0 0 0,1 0 0 0 0,-1 0 0 0 0,3 2 0 0 0,-1 1-2 0 0,-1-1 3 0 0,23 12 12 0 0,-24-14 7 0 0,3 2 20 0 0,7 12 40 0 0,-3-4-80 0 0,-1 2-64 0 0,-7-12 63 0 0,1 1 0 0 0,-1-1 0 0 0,0 0 0 0 0,1 0 1 0 0,-1 0-1 0 0,0 0 0 0 0,1 0 0 0 0,0 0 0 0 0,-1 0 0 0 0,1 0 0 0 0,-1 0 0 0 0,1-1 0 0 0,0 1 0 0 0,0 0 0 0 0,1 1 0 0 0,1 0 0 0 0,34 27 17 0 0,-35-26 48 0 0,12 33-144 0 0,-13-30 80 0 0,0-5 0 0 0,-1 1 0 0 0,1 0 0 0 0,-1-1 0 0 0,1 1 0 0 0,0-1 0 0 0,-1 1 0 0 0,1-1 0 0 0,0 0 0 0 0,0 1 0 0 0,1 0 0 0 0,5 7 0 0 0,15 22 0 0 0,9 3 0 0 0,-29-32 0 0 0,-1 0 0 0 0,1 0 0 0 0,0-1 0 0 0,0 1 0 0 0,0 0 0 0 0,0-1 0 0 0,0 1 0 0 0,0-1 0 0 0,0 0 0 0 0,4 2 0 0 0,-4-2 0 0 0,1 0 0 0 0,-1 0 0 0 0,0 1 0 0 0,0-1 0 0 0,0 1 0 0 0,0-1 0 0 0,0 1 0 0 0,2 2 0 0 0,39 39 80 0 0,-22-17-30 0 0,12 6-124 0 0,-28-29 58 0 0,1 2 11 0 0,0-1 0 0 0,1 0 1 0 0,-1 0-1 0 0,1 0 0 0 0,0 0 0 0 0,0-1 1 0 0,0-1-1 0 0,1 1 0 0 0,7 1 0 0 0,-12-4 5 0 0,0 0 0 0 0,0 0 0 0 0,-1 1 0 0 0,1-1 0 0 0,0 1 0 0 0,-1 0 0 0 0,1-1 0 0 0,0 1 0 0 0,-1 0 0 0 0,5 3 0 0 0,16 7 0 0 0,-14-7 0 0 0,-9-3 0 0 0,0-1 0 0 0,0 0 0 0 0,0 0 0 0 0,0 0 0 0 0,0 0 0 0 0,0 0 0 0 0,0 0 0 0 0,0 1 0 0 0,0-1 0 0 0,0 0 0 0 0,0 0 0 0 0,0 0 0 0 0,0 0 0 0 0,0 0 0 0 0,0 0 0 0 0,0 1 0 0 0,0-1 0 0 0,-1 0 0 0 0,1 0 0 0 0,0 0 0 0 0,0 0 0 0 0,0 0 0 0 0,0 0 0 0 0,0 0 0 0 0,0 0 0 0 0,0 0 0 0 0,0 1 0 0 0,0-1 0 0 0,0 0 0 0 0,-1 0 0 0 0,1 0 0 0 0,0 0 0 0 0,0 0 0 0 0,0 0 0 0 0,0 0 0 0 0,0 0 0 0 0,0 0 0 0 0,0 0 0 0 0,-1 0 0 0 0,1 0 0 0 0,0 0 0 0 0,0 0 0 0 0,0 0 0 0 0,-16-8 0 0 0,10 4 0 0 0,-92-47 0 0 0,27 16 0 0 0,-11-3 0 0 0,24 12 0 0 0,34 17 0 0 0,-27-17 0 0 0,30 15 0 0 0,-1 1 0 0 0,-40-14 0 0 0,-49-8 0 0 0,15 6 0 0 0,-94-23 0 0 0,93 26 0 0 0,56 15 0 0 0,26 6 0 0 0,1-1 0 0 0,-24-8 0 0 0,-128-40 0 0 0,79 27 0 0 0,-96-20 57 0 0,23 8 14 0 0,63 16-46 0 0,63 14 0 0 0,-42-12 0 0 0,5-7 48 0 0,33 11 9 0 0,-71-16 0 0 0,-1 3 15 0 0,28 6-50 0 0,-61-16-19 0 0,4 1 43 0 0,113 29-48 0 0,0-2 0 0 0,-34-15 1 0 0,1-1-17 0 0,-148-42 57 0 0,100 31 32 0 0,18 5-10 0 0,-8-1-12 0 0,39 13-174 0 0,38 12 26 0 0,-35-9 0 0 0,42 13 110 0 0,0 0-1 0 0,1 0 1 0 0,0-1-1 0 0,-1-1 0 0 0,2 0 1 0 0,-15-9-1 0 0,-38-15-259 0 0,45 18 209 0 0,14 9 16 0 0,1 0 0 0 0,0 0 0 0 0,0-1 0 0 0,0 0 0 0 0,0 1 0 0 0,1-1-1 0 0,-1-1 1 0 0,1 1 0 0 0,0 0 0 0 0,-4-5 0 0 0,6 6 58 0 0,0 2-45 0 0,0 0 0 0 0,1 0 0 0 0,-1-1 0 0 0,0 1-1 0 0,0 0 1 0 0,0 0 0 0 0,0-1 0 0 0,1 1 0 0 0,-1-1 0 0 0,0 1 0 0 0,0 0 0 0 0,1-1 0 0 0,-1 0 0 0 0,0 1 0 0 0,0-1 0 0 0,1 1 0 0 0,-1-1 0 0 0,1 0 0 0 0,-1 1 0 0 0,1-1 0 0 0,-1 0 0 0 0,0-1 0 0 0,1 1 9 0 0,-1 0 0 0 0,0 0 0 0 0,1 1 1 0 0,-1-1-1 0 0,0 0 0 0 0,1 0 0 0 0,-1 0 0 0 0,0 1 0 0 0,0-1 0 0 0,1 1 0 0 0,-1-1 1 0 0,0 0-1 0 0,0 1 0 0 0,0 0 0 0 0,0-1 0 0 0,-1 0 0 0 0,1-9-25 0 0,0 9 2 0 0,1 1 0 0 0,-1-1 0 0 0,1 0 0 0 0,-1 1 0 0 0,1-1-1 0 0,0 0 1 0 0,-1 0 0 0 0,1 1 0 0 0,0-1 0 0 0,0 0 0 0 0,-1 0 0 0 0,1 0 0 0 0,0 1 0 0 0,0-1 0 0 0,0 0 0 0 0,0 0 0 0 0,0 0 0 0 0,0 0 0 0 0,0 1 0 0 0,0-1 0 0 0,0 0 0 0 0,1 0 0 0 0,-1 0 0 0 0,0 1 0 0 0,1-1 0 0 0,-1 0 0 0 0,1-1 0 0 0,13-23 67 0 0,-10 19-47 0 0,-1 3-8 0 0,-1-1-1 0 0,1 1 1 0 0,-1-1 0 0 0,0 1 0 0 0,3-8 0 0 0,-3 5-9 0 0,-1 0 1 0 0,0 0-1 0 0,0 0 1 0 0,-1-1 0 0 0,0-8-1 0 0,-1 10-48 0 0,0 0 0 0 0,-1 0-1 0 0,0 1 1 0 0,0-1 0 0 0,0 1-1 0 0,0-1 1 0 0,-1 1 0 0 0,-3-5-1 0 0,4 7 30 0 0,1 1 0 0 0,0-1 0 0 0,-1 1 0 0 0,0-1 0 0 0,1 1-1 0 0,-1-1 1 0 0,1 1 0 0 0,-1 0 0 0 0,-3-2 0 0 0,-8-5 7 0 0,-9-8-2 0 0,0 1 0 0 0,0 1 1 0 0,-2 1-1 0 0,-41-18 0 0 0,34 16 11 0 0,-6-2 0 0 0,-17-4 0 0 0,36 14 0 0 0,0 0 0 0 0,-31-7 0 0 0,-90-14-21 0 0,91 14-175 0 0,34 10 151 0 0,-26-6 1 0 0,-14-4 264 0 0,39 9-232 0 0,0 1-1 0 0,-29-3 0 0 0,31 5-34 0 0,-1 0-1 0 0,1-1 0 0 0,-21-7 1 0 0,19 6 93 0 0,-1 1 1 0 0,0 0 0 0 0,-25 0-1 0 0,-19-4-38 0 0,-40-8-8 0 0,87 14 13 0 0,0-1-1 0 0,-18-6 0 0 0,20 5 6 0 0,0 0 1 0 0,1 1-1 0 0,-1 0 0 0 0,-12 0 0 0 0,10 3-57 0 0,0-2 1 0 0,0 0-1 0 0,0 0 0 0 0,1-1 0 0 0,-1 0 0 0 0,-13-6 0 0 0,-49-10 169 0 0,73 17-146 0 0,0 1-1 0 0,0 0 1 0 0,0-1 0 0 0,0 1 0 0 0,0 0 0 0 0,0 0 0 0 0,-4 0 0 0 0,4 1 15 0 0,0-1 1 0 0,0 0 0 0 0,1 0 0 0 0,-1 0-1 0 0,0 0 1 0 0,1 0 0 0 0,-1 0-1 0 0,0-1 1 0 0,1 1 0 0 0,-1-1-1 0 0,0 1 1 0 0,1-1 0 0 0,-3 0-1 0 0,0-1 43 0 0,0 0-1 0 0,0 0 1 0 0,0 1-1 0 0,0-1 1 0 0,-7 0-1 0 0,4 0-14 0 0,-29 2-203 0 0,27-1 140 0 0,6 1 27 0 0,0-1 1 0 0,0 1 0 0 0,1-1-1 0 0,-1 0 1 0 0,0 0-1 0 0,1 0 1 0 0,-1 0 0 0 0,-4-3-1 0 0,-12-2 34 0 0,0 2-34 0 0,7-1-9 0 0,10 3 25 0 0,1 1-1 0 0,-1 0 1 0 0,0 0 0 0 0,0 1-1 0 0,-1-1 1 0 0,1 0-1 0 0,0 1 1 0 0,0-1-1 0 0,0 1 1 0 0,0 0-1 0 0,0-1 1 0 0,-1 1-1 0 0,1 0 1 0 0,-4 1-1 0 0,-31-7-79 0 0,29 6 54 0 0,1-1 0 0 0,-1 0 0 0 0,-10-4-1 0 0,10 3 33 0 0,0 1 0 0 0,0-1 0 0 0,-13 0 0 0 0,-53-8-67 0 0,67 10 54 0 0,1 0 0 0 0,-1-1 0 0 0,0 0 0 0 0,1-1 0 0 0,-10-2 0 0 0,15 3 0 0 0,0 1 0 0 0,0 0 0 0 0,0 0 0 0 0,0 0 0 0 0,0 0 0 0 0,0 0 0 0 0,0 0 0 0 0,0 0 0 0 0,0 0 0 0 0,0 0 0 0 0,0 1 0 0 0,1-1 0 0 0,-1 0 0 0 0,-2 1 0 0 0,2 0 0 0 0,0-1 0 0 0,0 1 0 0 0,0-1 0 0 0,0 0 0 0 0,0 0 0 0 0,0 1 0 0 0,0-1 0 0 0,0 0 0 0 0,0 0 0 0 0,0 0 0 0 0,0 0 0 0 0,-2-1 0 0 0,0-1 0 0 0,0 0 0 0 0,-13-2 0 0 0,-4 4 0 0 0,13-1 0 0 0,-4-3 8 0 0,9 1 9 0 0,2 3-16 0 0,0 0 0 0 0,0 0-1 0 0,0 0 1 0 0,0 0-1 0 0,0 0 1 0 0,0 0 0 0 0,0-1-1 0 0,0 1 1 0 0,0 0 0 0 0,0 0-1 0 0,0 0 1 0 0,0 0-1 0 0,0 0 1 0 0,0 0 0 0 0,0-1-1 0 0,0 1 1 0 0,0 0 0 0 0,0 0-1 0 0,0 0 1 0 0,0 0 0 0 0,0 0-1 0 0,0 0 1 0 0,-1 0-1 0 0,1 0 1 0 0,0 0 0 0 0,0-1-1 0 0,0 1 1 0 0,0 0 0 0 0,0 0-1 0 0,0 0 1 0 0,0 0-1 0 0,-1 0 1 0 0,1 0 0 0 0,0 0-1 0 0,0 0 1 0 0,0 0 0 0 0,0 0-1 0 0,0 0 1 0 0,0 0-1 0 0,0 0 1 0 0,-1 0 0 0 0,1 0-1 0 0,0 0 1 0 0,0 0 0 0 0,-41-18-55 0 0,34 13 54 0 0,-2 2 0 0 0,-13-4-64 0 0,18 2 64 0 0,9-2 0 0 0,4 6 0 0 0,10-1-17 0 0,-16 1 13 0 0,0 1 0 0 0,0 0-1 0 0,0-1 1 0 0,0 1 0 0 0,0 0 0 0 0,0 1-1 0 0,0-1 1 0 0,0 0 0 0 0,0 1 0 0 0,4 1-1 0 0,0 0-8 0 0,0 0 0 0 0,0-1 0 0 0,11 1 0 0 0,-10-1-9 0 0,1 0 1 0 0,13 4-1 0 0,24 8-9 0 0,52 6 0 0 0,-35-7 18 0 0,10 6 13 0 0,-42-10 0 0 0,49 8 0 0 0,72 3 22 0 0,83 9 20 0 0,2 5-42 0 0,-69-16 0 0 0,-102-12 0 0 0,69 14 0 0 0,40 11 0 0 0,-154-27 0 0 0,209 35 14 0 0,-201-31-1 0 0,122 34 40 0 0,-119-31-93 0 0,48 9 0 0 0,26 5 187 0 0,31 9-130 0 0,-92-20-19 0 0,62 9 0 0 0,-51-9 2 0 0,5 0 0 0 0,-43-9 21 0 0,25 7-1 0 0,7 2 11 0 0,68 16 113 0 0,36 8-26 0 0,11 2-108 0 0,-107-21-10 0 0,72 22 0 0 0,-37-9 0 0 0,-72-25-45 0 0,-1 2-1 0 0,1 0 0 0 0,30 18 1 0 0,-6-3 75 0 0,66 21 0 0 0,26 12-72 0 0,5 15 292 0 0,-110-54-238 0 0,-23-12-31 0 0,0 0 1 0 0,0 0-1 0 0,17 4 0 0 0,-19-6 15 0 0,0-1 0 0 0,0 1 0 0 0,10 5 0 0 0,-6-2 4 0 0,0-1 0 0 0,0 0 1 0 0,0-1-1 0 0,18 4 0 0 0,-25-7 3 0 0,-1 0 0 0 0,1 1-1 0 0,-1-1 1 0 0,0 1 0 0 0,1 0-1 0 0,3 3 1 0 0,3 1 32 0 0,15 9 289 0 0,-7-2-15 0 0,-15-10-280 0 0,16 7-33 0 0,-12-6-37 0 0,2 1-119 0 0,-8-5 43 0 0,-3-4-22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33.2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1 230 11056 0 0,'5'-29'6668'0'0,"-3"28"-6526"0"0,2-2-92 0 0,0 1 1 0 0,0-1-1 0 0,1 1 1 0 0,-1 0-1 0 0,1 0 0 0 0,-1 0 1 0 0,9-1-1 0 0,12-5-10 0 0,10-5-32 0 0,1 2 0 0 0,0 1 0 0 0,65-9 0 0 0,-63 14 96 0 0,35-4 84 0 0,-25 4-66 0 0,16 0 58 0 0,86 6 316 0 0,170-2 320 0 0,-59-13-232 0 0,-33 0-80 0 0,-23-1-62 0 0,137-3 148 0 0,-54 7-465 0 0,6-1-6 0 0,131 2 299 0 0,179 10-222 0 0,-390 10-216 0 0,-40-10 109 0 0,536-9 624 0 0,-362 7-609 0 0,-185 3-72 0 0,242-1 43 0 0,-230 11-36 0 0,-48-2-25 0 0,-12 1-2458 0 0,-37-3-2034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46.3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2453 38 8752 0 0,'2'-1'1642'0'0,"0"0"-1463"0"0,0 0 0 0 0,1 0 1 0 0,-1-1-1 0 0,0 1 0 0 0,0-1 0 0 0,0 1 0 0 0,-1-1 0 0 0,1 0 0 0 0,0 0 0 0 0,-1 0 0 0 0,1 0 0 0 0,-1 0 0 0 0,0 0 0 0 0,1 0 0 0 0,-1 0 0 0 0,1-5 0 0 0,-1 5-40 0 0,-45 8-5049 0 0,35-3 5044 0 0,-86 31 2935 0 0,78-28-2787 0 0,1 1-1 0 0,0 0 0 0 0,-20 13 0 0 0,8-4-12 0 0,-56 29 111 0 0,-129 95 0 0 0,63-31-388 0 0,-63 50-40 0 0,145-108 48 0 0,-23 18 0 0 0,-8 10 107 0 0,43-36 63 0 0,-61 61 1 0 0,55-45 88 0 0,38-38-88 0 0,2 1 1 0 0,0 1-1 0 0,-29 40 1 0 0,31-37 19 0 0,16-21-140 0 0,0 0 0 0 0,0 1 0 0 0,0-1 0 0 0,1 1 0 0 0,-5 9 0 0 0,8-15-50 0 0,-1 4 3 0 0,-1-1-1 0 0,1 0 1 0 0,-1 0-1 0 0,1 0 1 0 0,-1 0-1 0 0,0 0 1 0 0,-3 3 0 0 0,4-5-4 0 0,1 0 1 0 0,-1 0 0 0 0,0 0 0 0 0,1 1 0 0 0,-1-1 0 0 0,0 0 0 0 0,1 0 0 0 0,0 1 0 0 0,-1-1 0 0 0,1 0 0 0 0,0 1 0 0 0,0-1 0 0 0,0 0 0 0 0,0 3 0 0 0,0-4 4 0 0,0 1 0 0 0,0-1 0 0 0,1 1 0 0 0,-1-1 0 0 0,0 1 0 0 0,1-1 0 0 0,-1 0 0 0 0,0 1 0 0 0,1-1 0 0 0,-1 0 0 0 0,1 1 0 0 0,-1-1 0 0 0,1 0 0 0 0,-1 1 1 0 0,1-1-1 0 0,-1 0 0 0 0,1 0 0 0 0,-1 0 0 0 0,1 1 0 0 0,-1-1 0 0 0,1 0 0 0 0,-1 0 0 0 0,1 0 0 0 0,0 0 0 0 0,0 0 7 0 0,8 2 38 0 0,1-1 1 0 0,-1 0 0 0 0,1-1 0 0 0,-1 0-1 0 0,1 0 1 0 0,-1-1 0 0 0,18-3 0 0 0,1-4 124 0 0,33-12 0 0 0,-20 5 7 0 0,40-14 179 0 0,34-11 70 0 0,411-111 366 0 0,-132 64-590 0 0,3 20-77 0 0,-106 18-60 0 0,208-8 145 0 0,-406 48-204 0 0,70-2 42 0 0,-100 11-4 0 0,-1 2 0 0 0,69 12-1 0 0,-128-14-52 0 0,1 1-1 0 0,0 0 1 0 0,-1 1-1 0 0,1-1 1 0 0,-1 1-1 0 0,1-1 0 0 0,-1 1 1 0 0,0 0-1 0 0,0 0 1 0 0,0 0-1 0 0,5 5 1 0 0,-7-6-4 0 0,0 0 1 0 0,0 0 0 0 0,0 1-1 0 0,0-1 1 0 0,0 0 0 0 0,-1 0-1 0 0,1 1 1 0 0,-1-1 0 0 0,1 0-1 0 0,0 1 1 0 0,-1-1 0 0 0,0 0-1 0 0,1 1 1 0 0,-1-1 0 0 0,0 1-1 0 0,0-1 1 0 0,0 0 0 0 0,0 1-1 0 0,0-1 1 0 0,0 1 0 0 0,0-1-1 0 0,0 1 1 0 0,-1-1 0 0 0,1 0-1 0 0,-1 1 1 0 0,1-1 0 0 0,-1 1-1 0 0,1-1 1 0 0,-1 0 0 0 0,0 0-1 0 0,1 1 1 0 0,-1-1 0 0 0,-2 2-1 0 0,-6 8-38 0 0,-1 0 1 0 0,-1-1-1 0 0,1 0 0 0 0,-2-1 0 0 0,1 0 0 0 0,-25 13 0 0 0,-85 37-136 0 0,65-34 117 0 0,-435 178-132 0 0,-374 127-150 0 0,280-75 331 0 0,577-251 16 0 0,-234 129 19 0 0,192-102 38 0 0,-14 9 38 0 0,-67 54 0 0 0,83-57-175 0 0,33-27 48 0 0,0 1 1 0 0,1 0 0 0 0,0 1-1 0 0,1 1 1 0 0,-17 21 0 0 0,23-25 72 0 0,4-6-92 0 0,0 1 1 0 0,0 0-1 0 0,1 0 1 0 0,0 0-1 0 0,-1 1 1 0 0,0 3 0 0 0,2-7 40 0 0,1 0 0 0 0,0-1 0 0 0,0 1 1 0 0,0-1-1 0 0,0 1 0 0 0,0 0 0 0 0,0-1 1 0 0,0 1-1 0 0,0-1 0 0 0,0 1 0 0 0,0 0 1 0 0,0-1-1 0 0,0 1 0 0 0,1-1 0 0 0,-1 1 1 0 0,0 0-1 0 0,0-1 0 0 0,0 1 0 0 0,1-1 1 0 0,-1 1-1 0 0,1 0 0 0 0,0 0 5 0 0,0-1 1 0 0,0 1-1 0 0,0 0 0 0 0,0-1 1 0 0,0 1-1 0 0,0-1 0 0 0,0 1 0 0 0,0-1 1 0 0,0 1-1 0 0,1-1 0 0 0,-1 0 1 0 0,0 0-1 0 0,0 1 0 0 0,3-1 0 0 0,5 0 6 0 0,1 0-1 0 0,-1-1 1 0 0,0 1-1 0 0,1-2 1 0 0,10-2-1 0 0,47-16 91 0 0,-63 19-81 0 0,101-36 256 0 0,50-16 52 0 0,186-66 163 0 0,-84 26-322 0 0,-126 50-136 0 0,593-179 90 0 0,-480 156-47 0 0,132-33 170 0 0,4 24-58 0 0,-238 49-11 0 0,-76 13-14 0 0,1 2 1 0 0,95-2-1 0 0,-132 12-209 0 0,48 2-116 0 0,-70 0 154 0 0,0 0-1 0 0,1 1 0 0 0,-1-1 0 0 0,0 1 1 0 0,0 1-1 0 0,15 6 0 0 0,-22-8 15 0 0,1-1 0 0 0,-1 1 0 0 0,0 0 0 0 0,0-1 0 0 0,0 1 0 0 0,0 0 0 0 0,0 0 0 0 0,0 0 0 0 0,0 0 0 0 0,0 0 0 0 0,0 0 0 0 0,0 0 0 0 0,-1 0 0 0 0,1 0 0 0 0,0 0 0 0 0,-1 0 0 0 0,1 1 0 0 0,-1-1 0 0 0,1 0 0 0 0,-1 0 0 0 0,0 1 0 0 0,1-1 0 0 0,-1 3 0 0 0,0-1-13 0 0,0 0 0 0 0,-1 1-1 0 0,0-1 1 0 0,1 0 0 0 0,-1 0-1 0 0,0 0 1 0 0,0 0 0 0 0,-4 6-1 0 0,3-5 2 0 0,-1 0 0 0 0,0-1 0 0 0,0 1-1 0 0,0 0 1 0 0,0-1 0 0 0,-1 0-1 0 0,0 1 1 0 0,-6 3 0 0 0,0 1-14 0 0,-39 29-62 0 0,-83 48-1 0 0,-61 19-71 0 0,173-94 161 0 0,-562 293-246 0 0,12-12-424 0 0,36-19-3 0 0,105-23 373 0 0,288-163 260 0 0,-460 301-29 0 0,359-206 111 0 0,63-44-14 0 0,118-93-16 0 0,-250 175 121 0 0,197-137 31 0 0,110-80-132 0 0,3-1-23 0 0,0-1 1 0 0,0 1-1 0 0,0 0 1 0 0,0-1-1 0 0,0 1 1 0 0,0 0-1 0 0,0-1 1 0 0,0 1-1 0 0,1 0 1 0 0,-1 0-1 0 0,0 0 1 0 0,0 0-1 0 0,1 0 1 0 0,-1 0-1 0 0,0 0 1 0 0,1 0 0 0 0,-1 0-1 0 0,1 0 1 0 0,-1 1-1 0 0,4-3 63 0 0,249-117 780 0 0,-149 65-652 0 0,187-101 115 0 0,-12 6-46 0 0,62-17 94 0 0,-189 93-192 0 0,281-121 305 0 0,12 12-19 0 0,-426 174-438 0 0,743-268 521 0 0,-703 256-513 0 0,224-71 106 0 0,-71 24-100 0 0,583-160 34 0 0,-403 135 3 0 0,-239 58-70 0 0,288-57 3 0 0,-342 73 0 0 0,183-9 0 0 0,-249 25-80 0 0,0 0-1 0 0,1 2 0 0 0,-1 2 0 0 0,53 10 0 0 0,-82-12 57 0 0,-1 0 0 0 0,1 0 0 0 0,0 0-1 0 0,0 0 1 0 0,0 0 0 0 0,-1 1 0 0 0,1-1 0 0 0,-1 1-1 0 0,1 0 1 0 0,-1 0 0 0 0,0 0 0 0 0,4 4 0 0 0,-5-5 13 0 0,0 1 0 0 0,0-1 0 0 0,0 1 0 0 0,0-1 0 0 0,-1 1 1 0 0,1 0-1 0 0,0-1 0 0 0,-1 1 0 0 0,0 0 0 0 0,1 0 0 0 0,-1 0 1 0 0,0-1-1 0 0,0 1 0 0 0,0 0 0 0 0,0 0 0 0 0,0 0 0 0 0,0-1 1 0 0,0 1-1 0 0,-1 0 0 0 0,1 0 0 0 0,-1-1 0 0 0,1 1 1 0 0,-2 3-1 0 0,-3 5-1 0 0,0-1 0 0 0,-1 1 0 0 0,0-1-1 0 0,-1 0 1 0 0,1 0 0 0 0,-13 10 0 0 0,-52 45-131 0 0,52-48 87 0 0,-124 87-131 0 0,120-88 180 0 0,-256 143 81 0 0,240-137-65 0 0,-123 62 46 0 0,-107 58-161 0 0,30-12-159 0 0,-58 34-20 0 0,-273 175-29 0 0,205-101 216 0 0,143-89 7 0 0,-361 245-200 0 0,273-175 275 0 0,-385 284-40 0 0,499-346 52 0 0,8-5 24 0 0,121-98 44 0 0,-35 26 16 0 0,98-76-63 0 0,0 0-1 0 0,0-1 0 0 0,1 2 0 0 0,-1-1 1 0 0,1 0-1 0 0,0 0 0 0 0,0 1 0 0 0,0 0 1 0 0,1 0-1 0 0,-4 5 0 0 0,6-8 109 0 0,1-1-105 0 0,0 0 0 0 0,1 0 0 0 0,-1-1-1 0 0,0 1 1 0 0,0 0 0 0 0,1-1-1 0 0,-1 1 1 0 0,0-1 0 0 0,0 0 0 0 0,2-1-1 0 0,5-2 36 0 0,36-17 354 0 0,58-38 0 0 0,36-35-110 0 0,46-29-142 0 0,251-139 9 0 0,283-162 114 0 0,-234 172-226 0 0,-179 100-42 0 0,256-119-14 0 0,275-77 162 0 0,-557 240 0 0 0,182-66 392 0 0,-313 122-463 0 0,262-82 14 0 0,351-45-243 0 0,-703 168 42 0 0,59-10-172 0 0,-100 18 183 0 0,1 2 1 0 0,-1 0 0 0 0,1 2 0 0 0,24 2-1 0 0,-39-3 72 0 0,-1 1 0 0 0,0-1 0 0 0,1 1 0 0 0,-1 0-1 0 0,0-1 1 0 0,0 1 0 0 0,0 0 0 0 0,1 0 0 0 0,-1 1-1 0 0,2 1 1 0 0,-3-3 2 0 0,0 1 0 0 0,0 0 0 0 0,-1 0-1 0 0,1 0 1 0 0,0 0 0 0 0,0 0 0 0 0,-1 0 0 0 0,1 0-1 0 0,-1 0 1 0 0,1 0 0 0 0,-1 0 0 0 0,1 0-1 0 0,-1 0 1 0 0,0 0 0 0 0,0 0 0 0 0,1 2 0 0 0,-1-1-9 0 0,0 0 0 0 0,-1 1 1 0 0,1-1-1 0 0,-1 1 0 0 0,1-1 1 0 0,-1 1-1 0 0,0-1 0 0 0,0 0 1 0 0,0 0-1 0 0,0 1 1 0 0,0-1-1 0 0,0 0 0 0 0,-1 0 1 0 0,1 0-1 0 0,-1 0 0 0 0,1 0 1 0 0,-4 2-1 0 0,-66 56-264 0 0,39-35 237 0 0,-19 11 49 0 0,-1-2 0 0 0,-85 41 0 0 0,76-44 0 0 0,-355 182-48 0 0,3-1 0 0 0,74-22 74 0 0,122-66 2 0 0,-546 320-491 0 0,344-170 77 0 0,70-44 85 0 0,-381 267-246 0 0,456-303 352 0 0,-272 197 92 0 0,198-139 76 0 0,92-63 81 0 0,193-146 168 0 0,56-39-171 0 0,5-3-33 0 0,1 0 0 0 0,0 0 1 0 0,-1-1-1 0 0,1 1 0 0 0,0-1 0 0 0,-1 1 0 0 0,1-1 0 0 0,-1 0 0 0 0,1 1 1 0 0,-1-1-1 0 0,1 0 0 0 0,-3 0 0 0 0,11-12 339 0 0,7-7-173 0 0,1 0 0 0 0,33-31 0 0 0,-4 6-16 0 0,211-196 261 0 0,-164 159-370 0 0,221-164 253 0 0,-178 146-168 0 0,140-105 119 0 0,12 15-46 0 0,-46 46 1 0 0,367-213 564 0 0,26 29-803 0 0,-159 89 144 0 0,-396 196-71 0 0,188-96 104 0 0,722-310-262 0 0,-866 396 165 0 0,177-72 25 0 0,-64 26-13 0 0,152-55-39 0 0,-146 83-106 0 0,-229 67 59 0 0,0 1-1 0 0,-1 0 0 0 0,1 1 0 0 0,19 0 1 0 0,-28 0 6 0 0,0 1 1 0 0,0 1 0 0 0,0-1 0 0 0,1 0 0 0 0,-1 1 0 0 0,0-1 0 0 0,0 1 0 0 0,0 0 0 0 0,0 0 0 0 0,0 0 0 0 0,0 1 0 0 0,0-1 0 0 0,0 1 0 0 0,0 0 0 0 0,-1-1 0 0 0,1 1 0 0 0,-1 0 0 0 0,1 1-1 0 0,-1-1 1 0 0,0 0 0 0 0,4 5 0 0 0,-6-5 9 0 0,1-1-1 0 0,-1 0 0 0 0,1 0 1 0 0,-1 1-1 0 0,0-1 0 0 0,0 0 1 0 0,1 0-1 0 0,-1 1 0 0 0,0-1 1 0 0,0 0-1 0 0,0 0 0 0 0,-1 1 0 0 0,1-1 1 0 0,0 0-1 0 0,0 1 0 0 0,-1-1 1 0 0,0 2-1 0 0,-12 22-7 0 0,5-12-18 0 0,-1 3-44 0 0,-1 0 0 0 0,-1-1 0 0 0,0 0 0 0 0,0-1 0 0 0,-2 0 1 0 0,-23 20-1 0 0,-94 62-133 0 0,58-46 159 0 0,-380 263-143 0 0,323-225 117 0 0,-525 339 53 0 0,-139 100-21 0 0,542-354 1 0 0,-255 186-331 0 0,214-146 111 0 0,-138 104-264 0 0,196-143 265 0 0,-74 58 24 0 0,-108 80 79 0 0,1-1 62 0 0,-115 87 154 0 0,313-235-12 0 0,71-52-40 0 0,70-55 18 0 0,-87 67 166 0 0,119-93 521 0 0,55-41-593 0 0,0 0 0 0 0,16-22 0 0 0,11-13-11 0 0,258-229 184 0 0,-148 143 116 0 0,-96 84-270 0 0,126-110 288 0 0,725-513-33 0 0,-412 354-328 0 0,14 21-66 0 0,-320 189-4 0 0,-118 68 0 0 0,352-195 0 0 0,405-183 0 0 0,-604 303 0 0 0,205-98 0 0 0,218-59 97 0 0,-535 228-50 0 0,157-54 49 0 0,-93 42-118 0 0,277-75-156 0 0,-403 121 146 0 0,0 1 0 0 0,53-1 0 0 0,-94 8 10 0 0,1 1 0 0 0,0 1 0 0 0,-1-1 0 0 0,1 1 0 0 0,-1 0 0 0 0,11 3 0 0 0,-13-3 1 0 0,-1 0-1 0 0,1 0 0 0 0,-1 0 1 0 0,0 0-1 0 0,1 1 1 0 0,-1-1-1 0 0,0 1 0 0 0,0 0 1 0 0,0-1-1 0 0,0 1 0 0 0,0 0 1 0 0,-1 0-1 0 0,1 0 1 0 0,-1 0-1 0 0,3 5 0 0 0,-3-6 9 0 0,-1 0 0 0 0,0 0 0 0 0,1 0-1 0 0,-1 0 1 0 0,0 0 0 0 0,0 0 0 0 0,0 0 0 0 0,0 0-1 0 0,0 0 1 0 0,0 0 0 0 0,0 0 0 0 0,0 0 0 0 0,0 1-1 0 0,-1-1 1 0 0,1 0 0 0 0,0 0 0 0 0,-1 0-1 0 0,1 0 1 0 0,-1 1 0 0 0,-13 18-147 0 0,11-15 116 0 0,-18 20-48 0 0,-1 0 0 0 0,-1-1-1 0 0,-51 40 1 0 0,-88 49 55 0 0,134-94 1 0 0,-36 24 27 0 0,-678 429-156 0 0,-351 204 165 0 0,965-591 0 0 0,-229 156 0 0 0,-592 436 0 0 0,919-655 0 0 0,-524 409 11 0 0,209-152 42 0 0,251-204-53 0 0,-88 78 0 0 0,-163 172 0 0 0,316-297 9 0 0,15-13 13 0 0,-29 23 1 0 0,27-23-13 0 0,14-12-8 0 0,3-3 2 0 0,7-6 9 0 0,12-12 22 0 0,155-162 231 0 0,147-108 564 0 0,-71 67-660 0 0,135-105 22 0 0,32 23-18 0 0,-214 156-92 0 0,182-117 36 0 0,-279 193-108 0 0,738-445 81 0 0,-328 237 42 0 0,-356 198-133 0 0,306-144 0 0 0,-406 198 0 0 0,409-169 0 0 0,-450 189 0 0 0,338-116 0 0 0,-281 101 0 0 0,0 3 0 0 0,138-14 0 0 0,-193 32 0 0 0,0 1 0 0 0,26 2 0 0 0,-37-1 0 0 0,1 1 0 0 0,0 0 0 0 0,-1 1 0 0 0,1 0 0 0 0,18 9 0 0 0,-27-11-5 0 0,0 0 0 0 0,0 1-1 0 0,-1 0 1 0 0,1-1 0 0 0,-1 1 0 0 0,1 0-1 0 0,-1 0 1 0 0,0 1 0 0 0,0-1 0 0 0,0 0-1 0 0,0 1 1 0 0,0-1 0 0 0,0 1 0 0 0,-1 0-1 0 0,1-1 1 0 0,-1 1 0 0 0,0 0-1 0 0,0 0 1 0 0,0 0 0 0 0,1 4 0 0 0,-2-3-3 0 0,1 0 0 0 0,-1 0 0 0 0,0 0 0 0 0,0 0 0 0 0,-1 1 0 0 0,1-1 0 0 0,-1 0 0 0 0,0 0 0 0 0,0 0 0 0 0,0-1 1 0 0,-1 1-1 0 0,1 0 0 0 0,-1 0 0 0 0,0-1 0 0 0,-3 6 0 0 0,-19 24-13 0 0,-1-1-1 0 0,-2 0 1 0 0,-1-2 0 0 0,-2-2-1 0 0,0 0 1 0 0,-56 37 0 0 0,-90 61-53 0 0,-144 94-23 0 0,237-169 87 0 0,-107 68 9 0 0,135-83 1 0 0,-172 108 0 0 0,118-82 0 0 0,-103 62 0 0 0,23-8-25 0 0,-462 276-14 0 0,-191 130 39 0 0,369-206 0 0 0,286-191 0 0 0,-205 147 0 0 0,-242 201 0 0 0,537-403 0 0 0,-77 59 54 0 0,109-80-16 0 0,-30 25 58 0 0,86-65-62 0 0,8-8 68 0 0,3-3 5 0 0,275-217 424 0 0,-66 55-109 0 0,372-279-223 0 0,318-157 102 0 0,-587 411-399 0 0,-247 152 84 0 0,435-230 85 0 0,9 19-10 0 0,-89 68 7 0 0,11 33 80 0 0,-83 70-49 0 0,-305 70-121 0 0,0 2-1 0 0,69 2 1 0 0,-109 3 8 0 0,0 0 0 0 0,0 0 1 0 0,0 0-1 0 0,0 1 0 0 0,0 0 0 0 0,0 0 0 0 0,0 0 0 0 0,0 1 0 0 0,0-1 0 0 0,0 1 0 0 0,-1 0 0 0 0,1 1 0 0 0,-1-1 0 0 0,0 1 1 0 0,1 0-1 0 0,-1 0 0 0 0,0 0 0 0 0,-1 0 0 0 0,1 1 0 0 0,0 0 0 0 0,-1-1 0 0 0,4 8 0 0 0,-6-9 10 0 0,0 0 0 0 0,0 1 0 0 0,-1-1 0 0 0,0 0-1 0 0,1 1 1 0 0,-1-1 0 0 0,0 0 0 0 0,0 1 0 0 0,0-1 0 0 0,0 1-1 0 0,0-1 1 0 0,-1 0 0 0 0,1 1 0 0 0,-1-1 0 0 0,0 0 0 0 0,1 0-1 0 0,-1 1 1 0 0,0-1 0 0 0,0 0 0 0 0,-2 2 0 0 0,-5 18-5 0 0,4-7-10 0 0,-2-1-1 0 0,1 1 1 0 0,-1-1-1 0 0,-1 0 1 0 0,-17 26-1 0 0,-53 57-153 0 0,66-84 159 0 0,-28 33 36 0 0,-3-1 0 0 0,-64 53 0 0 0,-479 343 168 0 0,500-382-187 0 0,-328 221-48 0 0,46-47-604 0 0,-200 134 492 0 0,252-157 173 0 0,-279 201-33 0 0,239-162-100 0 0,218-150 103 0 0,77-55 100 0 0,-132 106 164 0 0,185-145-182 0 0,0 0 0 0 0,1 0 0 0 0,0 1 0 0 0,0 0 0 0 0,1 0 0 0 0,-6 7 0 0 0,10-11 162 0 0,2-4-164 0 0,3-5-45 0 0,0 0 1 0 0,1 0-1 0 0,0 0 0 0 0,1 1 0 0 0,9-10 0 0 0,-6 7-20 0 0,97-87 3 0 0,-84 77 6 0 0,244-196 283 0 0,2 26-155 0 0,-181 130-76 0 0,345-211 153 0 0,-246 157-169 0 0,278-136 649 0 0,-257 143-448 0 0,123-59-205 0 0,-59 34-42 0 0,-13 6 0 0 0,14 5 0 0 0,-185 85 0 0 0,51-17 0 0 0,-97 40-33 0 0,102-28-376 0 0,-121 35 345 0 0,1 1 0 0 0,-1 2 0 0 0,1 0 0 0 0,31 2 0 0 0,-51 0 51 0 0,0 0 1 0 0,0 0 0 0 0,0 1 0 0 0,0-1 0 0 0,-1 1 0 0 0,1 0 0 0 0,0 0 0 0 0,0 0 0 0 0,-1 0-1 0 0,1 1 1 0 0,0-1 0 0 0,-1 1 0 0 0,0-1 0 0 0,1 1 0 0 0,3 3 0 0 0,-5-4 2 0 0,0 1 0 0 0,-1-1 0 0 0,1 1 0 0 0,0-1 1 0 0,0 1-1 0 0,-1-1 0 0 0,1 1 0 0 0,0-1 0 0 0,-1 1 0 0 0,0 0 0 0 0,1-1 1 0 0,-1 1-1 0 0,0 0 0 0 0,0-1 0 0 0,0 1 0 0 0,0 0 0 0 0,0-1 1 0 0,0 1-1 0 0,-1 0 0 0 0,1-1 0 0 0,0 1 0 0 0,-1 0 0 0 0,0-1 1 0 0,1 1-1 0 0,-1-1 0 0 0,0 1 0 0 0,-1 1 0 0 0,-8 18-39 0 0,-2-1 1 0 0,-1-1-1 0 0,0 0 0 0 0,-1 0 0 0 0,-1-2 1 0 0,-32 30-1 0 0,-212 167-16 0 0,139-117 2 0 0,-142 97-10 0 0,-8-15 72 0 0,232-155 0 0 0,-108 73-27 0 0,-128 80-125 0 0,52-49 131 0 0,-376 231 249 0 0,371-212-227 0 0,177-117 0 0 0,33-21 0 0 0,1 1 0 0 0,-18 13 0 0 0,-35 38 12 0 0,68-61-3 0 0,1 0 0 0 0,0 0-1 0 0,0 0 1 0 0,-1 1 0 0 0,1-1-1 0 0,0 0 1 0 0,0 0-1 0 0,-1 0 1 0 0,1 1 0 0 0,0-1-1 0 0,0 0 1 0 0,0 0 0 0 0,-1 1-1 0 0,1-1 1 0 0,0 0 0 0 0,0 1-1 0 0,0-1 1 0 0,0 0 0 0 0,0 1-1 0 0,0-1 1 0 0,-1 0 0 0 0,1 1-1 0 0,0-1 1 0 0,0 0 0 0 0,0 1-1 0 0,0-1 1 0 0,0 0-1 0 0,0 1 1 0 0,1-1 0 0 0,7 4 77 0 0,20-6-93 0 0,-25 2 27 0 0,41-5 70 0 0,87-23 0 0 0,-71 13-1 0 0,68-27 133 0 0,-27 8 142 0 0,88-26-117 0 0,264-121 0 0 0,-271 91-132 0 0,-91 43-54 0 0,130-88 18 0 0,-166 98-78 0 0,-2 0 27 0 0,53-49 0 0 0,44-53 70 0 0,-55 50-33 0 0,109-103 23 0 0,-87 84-29 0 0,194-237-1 0 0,-147 108-58 0 0,-123 175 0 0 0,70-103-53 0 0,30-58-100 0 0,-105 162 115 0 0,-12 23 2 0 0,3-6 18 0 0,21-48 0 0 0,14-24-43 0 0,-7 13 62 0 0,46-143-1 0 0,-82 192 0 0 0,54-182 0 0 0,-55 175 0 0 0,6-22 0 0 0,8-37 0 0 0,-5 21 0 0 0,26-165-166 0 0,-47 221 164 0 0,1-8 58 0 0,2-63 0 0 0,1-52-56 0 0,0-47 0 0 0,-19-104 11 0 0,6 246 42 0 0,-5 17-53 0 0,1 17 0 0 0,-2-67 0 0 0,8 88 0 0 0,-1 1 0 0 0,-5-27 0 0 0,2 22 0 0 0,-1-23 0 0 0,5 25 0 0 0,-1 0 0 0 0,-1 0 0 0 0,0 1 0 0 0,-11-32 0 0 0,-6-11 0 0 0,14 37 0 0 0,-15-31 0 0 0,0 0 0 0 0,15 36 0 0 0,-1 0 0 0 0,-1 1 0 0 0,-14-25 0 0 0,12 25 0 0 0,-12-27 0 0 0,1 0 0 0 0,-18-36 0 0 0,34 71 0 0 0,0 0 0 0 0,-1 0 0 0 0,0 0 0 0 0,0 0 0 0 0,-9-8 0 0 0,-15-22 0 0 0,18 25 0 0 0,0-1 0 0 0,0 2 0 0 0,-1-1 0 0 0,-23-16 0 0 0,-23-25 0 0 0,46 42 0 0 0,-1 2 0 0 0,-1-1 0 0 0,0 2 0 0 0,0 0 0 0 0,-27-13 0 0 0,12 6 0 0 0,-13-6 0 0 0,-67-43 0 0 0,96 58 0 0 0,1 0 0 0 0,-18-7 0 0 0,16 8 0 0 0,0-1 0 0 0,-17-11 0 0 0,-61-40 0 0 0,34 23 0 0 0,35 21 0 0 0,-2 2 0 0 0,-38-16 0 0 0,-56-12 0 0 0,-30-12 0 0 0,50 20 0 0 0,20 9 0 0 0,-74-22-101 0 0,-21-8 6 0 0,93 24 285 0 0,-24-11-366 0 0,64 25 196 0 0,-57-14 0 0 0,0 1 56 0 0,56 16-207 0 0,-58-9 1 0 0,39 10 140 0 0,-243-50 43 0 0,206 46-53 0 0,-30-6 0 0 0,-36-12 0 0 0,-292-83 0 0 0,345 94 0 0 0,9 2 0 0 0,84 16 0 0 0,-53-14 0 0 0,-108-42 0 0 0,-22-11 0 0 0,92 36 0 0 0,-61-16 0 0 0,9 0 0 0 0,-65-24 0 0 0,134 43-18 0 0,-2 4 1 0 0,-158-27-1 0 0,156 34 73 0 0,12 2-110 0 0,-192-33 95 0 0,-23-2-201 0 0,245 45 151 0 0,-302-56 186 0 0,150 20-176 0 0,174 39 0 0 0,-21-6-27 0 0,-63-15-98 0 0,116 27 125 0 0,-45-13 50 0 0,0 2 1 0 0,-51-6 0 0 0,87 16-51 0 0,-1 0 0 0 0,0-1 0 0 0,-14-7 0 0 0,23 10 0 0 0,-5-1-7 0 0,10 6-14 0 0,7 5-60 0 0,14 5 86 0 0,1-2 1 0 0,1 0 0 0 0,0-2-1 0 0,46 15 1 0 0,11 4-317 0 0,168 76 104 0 0,208 81-138 0 0,-385-160 345 0 0,70 23 0 0 0,49 16-2 0 0,111 33-4 0 0,-132-52 6 0 0,18 4 0 0 0,80 20 16 0 0,66 16 22 0 0,-212-58-41 0 0,151 31-48 0 0,-127-30 66 0 0,34 7 41 0 0,-66-11 18 0 0,-30-6-9 0 0,313 96-173 0 0,-117-28 326 0 0,-20-16-202 0 0,-23 5-16 0 0,-229-73 0 0 0,183 67-230 0 0,-112-43 173 0 0,0 4 1 0 0,91 52-1 0 0,-45-21 57 0 0,-13-8 0 0 0,22 10 0 0 0,-21-11 0 0 0,-15-8 125 0 0,-47-22 12 0 0,66 39 1 0 0,-57-30-109 0 0,1 0 29 0 0,-41-19 76 0 0,1-2-1 0 0,33 14 1 0 0,-40-18-94 0 0,1 0 0 0 0,23 17 0 0 0,10 5-16 0 0,-25-18-24 0 0,-2 2 0 0 0,37 27 0 0 0,-52-35 0 0 0,1-1 0 0 0,18 10 0 0 0,-16-10 0 0 0,0 1 0 0 0,12 9 0 0 0,30 17 0 0 0,-44-23-29 0 0,-8-8-128 0 0,-11-6-585 0 0,-26-9 742 0 0,-50-28 0 0 0,-166-78-206 0 0,211 102 180 0 0,-73-25-42 0 0,4 2 6 0 0,-132-56-42 0 0,-6-1-3 0 0,-256-76-72 0 0,350 123 179 0 0,-17-6 0 0 0,96 31 0 0 0,-53-21 0 0 0,97 33 0 0 0,0 0 0 0 0,-28-19 0 0 0,50 28 1 0 0,4 2 19 0 0,0-1 1 0 0,-1 1 0 0 0,1-1 0 0 0,0 0 0 0 0,1 0 0 0 0,-1 0 0 0 0,-5-7 0 0 0,5 1 43 0 0,5 0-48 0 0,1 9-16 0 0,-1 0 0 0 0,1 0 0 0 0,-1 0 0 0 0,1 0 0 0 0,0 0 0 0 0,0-1 0 0 0,0 1 0 0 0,-1 1 0 0 0,1-1 0 0 0,0 0 0 0 0,0 0 0 0 0,0 0 0 0 0,1 0 0 0 0,-1 1 0 0 0,0-1 0 0 0,0 0 0 0 0,0 1 0 0 0,0-1 0 0 0,1 1 0 0 0,-1 0 0 0 0,2-1 0 0 0,31-4 0 0 0,-25 4 0 0 0,184-1 0 0 0,-90 5 0 0 0,23 4 0 0 0,-30-1 0 0 0,185 12 0 0 0,-199-12 0 0 0,73 14 0 0 0,-87-10 0 0 0,-43-6 0 0 0,30 10 0 0 0,-2-1 0 0 0,212 64 0 0 0,-247-69 0 0 0,26 14 0 0 0,-26-13 0 0 0,21 9 0 0 0,-25-12 0 0 0,0 1 0 0 0,-1 1 0 0 0,26 18 0 0 0,-23-14 0 0 0,32 16 0 0 0,-35-22-15 0 0,0 1-1 0 0,-1 0 1 0 0,0 1-1 0 0,18 14 1 0 0,-23-16 10 0 0,13 11-7 0 0,-1 0-1 0 0,-1 0 1 0 0,-1 2 0 0 0,17 23-1 0 0,-12-15 13 0 0,-18-21 0 0 0,1 0 0 0 0,-1-1 0 0 0,0 1 0 0 0,0 1 0 0 0,4 7 0 0 0,-6-10 0 0 0,0 0 0 0 0,1 1 0 0 0,-1-1 0 0 0,1-1 0 0 0,4 5 0 0 0,10 16 0 0 0,-4 0 13 0 0,1-1 0 0 0,2-1 0 0 0,0 0 0 0 0,27 27 0 0 0,-12-18 15 0 0,2-2 0 0 0,37 26 1 0 0,-56-45-6 0 0,-7-6-14 0 0,0 1 0 0 0,0 0 0 0 0,-1 1 0 0 0,0-1 0 0 0,7 8 0 0 0,85 115 119 0 0,-85-108-115 0 0,0 1 1 0 0,-2 0-1 0 0,14 34 0 0 0,34 96-13 0 0,-54-139 0 0 0,-1 1 0 0 0,0 0 0 0 0,-1 0 0 0 0,0 0 0 0 0,1 18 0 0 0,-1-8 0 0 0,7 25 0 0 0,-5-26 0 0 0,3 34 0 0 0,-3 200 59 0 0,-5-188-38 0 0,-5 10 25 0 0,2-52-29 0 0,2 47 0 0 0,1-31-1 0 0,-1-31-8 0 0,1 1 0 0 0,1 0 0 0 0,-1-1 0 0 0,2 1 0 0 0,4 19 0 0 0,2 9 20 0 0,1-1 22 0 0,-8-32-25 0 0,1-1 0 0 0,-1 0 1 0 0,1 9-1 0 0,-2-10-16 0 0,1 1 0 0 0,0-1 0 0 0,0 0 0 0 0,3 8 0 0 0,4-2-9 0 0,-4-3 0 0 0,3 6 0 0 0,2-10 31 0 0,-7-3 121 0 0,-1-1-126 0 0,1 0 0 0 0,-1 0 0 0 0,1 1 0 0 0,-1-1 0 0 0,0 0 1 0 0,1 1-1 0 0,-1-1 0 0 0,1 1 0 0 0,1 1 0 0 0,-2-2-13 0 0,-1 1 1 0 0,1-1-1 0 0,0 1 1 0 0,0-1-1 0 0,0 1 0 0 0,0-1 1 0 0,0 0-1 0 0,0 0 1 0 0,0 1-1 0 0,0-1 0 0 0,0 0 1 0 0,0 0-1 0 0,0 0 1 0 0,0 0-1 0 0,0 0 1 0 0,0 0-1 0 0,0 0 0 0 0,0 0 1 0 0,1-1-1 0 0,1 0-14 0 0,0-1 0 0 0,0 1 0 0 0,-1-1 0 0 0,1 1 0 0 0,-1-1 0 0 0,1 0 0 0 0,-1 0 0 0 0,0 0 0 0 0,1-1 0 0 0,-1 1-1 0 0,0 0 1 0 0,-1-1 0 0 0,1 1 0 0 0,0-1 0 0 0,1-4 0 0 0,2-3-11 0 0,-2 0 0 0 0,1 0 0 0 0,1-11 0 0 0,1 0-16 0 0,-3 9-13 0 0,0-1 0 0 0,-1 1 0 0 0,-1-1 1 0 0,0 0-1 0 0,-1-12 0 0 0,-7-65-146 0 0,2 46 104 0 0,2 25 47 0 0,0 0 1 0 0,-11-31-1 0 0,1 2-14 0 0,5 7 19 0 0,4 22 13 0 0,-10-34 0 0 0,3 17 18 0 0,-7-39 0 0 0,4 15 0 0 0,5 11-16 0 0,7 34-1 0 0,-1 1 0 0 0,-8-26 1 0 0,-20-34 44 0 0,26 64-7 0 0,-1 0-1 0 0,0 0 0 0 0,0 0 1 0 0,-13-13-1 0 0,16 20-28 0 0,0 1-1 0 0,0-1 1 0 0,0 1-1 0 0,0 0 1 0 0,0 0-1 0 0,-1 0 0 0 0,1 0 1 0 0,-1 1-1 0 0,1-1 1 0 0,-1 1-1 0 0,-6-1 1 0 0,-4-1-64 0 0,-26-1-1 0 0,31 3 40 0 0,-4 0-4 0 0,-1 1 0 0 0,1 1 0 0 0,-1 0 0 0 0,1 1 0 0 0,-26 6-1 0 0,-64 28-167 0 0,31-9 41 0 0,-34 17 75 0 0,43-16 80 0 0,-191 64 62 0 0,208-79-62 0 0,-1-2 0 0 0,0-2 1 0 0,-76 6-1 0 0,111-15 30 0 0,-1 1 0 0 0,0-2 0 0 0,1 0 0 0 0,-1 0 0 0 0,0-1 0 0 0,1-1 0 0 0,0 0 0 0 0,-1 0 0 0 0,1-1-1 0 0,1-1 1 0 0,-1 0 0 0 0,-16-11 0 0 0,25 14-15 0 0,0-1-1 0 0,0 0 1 0 0,0 0-1 0 0,0 0 1 0 0,1 0-1 0 0,-1 0 1 0 0,1 0-1 0 0,0-1 0 0 0,-2-4 1 0 0,-13-19 3 0 0,9 18 0 0 0,1-1 0 0 0,0 0 0 0 0,1 0 0 0 0,0-1 0 0 0,-6-16 0 0 0,-36-93 161 0 0,32 71-155 0 0,12 36-2 0 0,-1 0 0 0 0,-9-20 0 0 0,12 29-13 0 0,-68-122-44 0 0,55 102 16 0 0,-2 1-1 0 0,-38-42 0 0 0,7 12 16 0 0,20 22 13 0 0,-52-45 1 0 0,-10 10 37 0 0,18 14-12 0 0,-212-156-26 0 0,179 131 0 0 0,69 51 8 0 0,-167-127 152 0 0,-85-79-72 0 0,202 165 20 0 0,-103-62 0 0 0,-83-45-285 0 0,131 91 186 0 0,-42-28 66 0 0,117 71-132 0 0,-96-42 1 0 0,107 55 206 0 0,-45-14 433 0 0,30 14-472 0 0,-97-39-501 0 0,150 60 390 0 0,-27-6 0 0 0,-12-4 0 0 0,53 14 0 0 0,-106-34 0 0 0,62 24-27 0 0,-13-5-108 0 0,-108-15 0 0 0,67 17 227 0 0,-16-2-61 0 0,19 4-298 0 0,-6 1 388 0 0,12-2-44 0 0,12 1-82 0 0,59 11 5 0 0,0-1 0 0 0,1-1 0 0 0,-24-8 0 0 0,-47-9-168 0 0,76 17 199 0 0,0 0-1 0 0,-1 2 1 0 0,-18-2 0 0 0,-24-3 110 0 0,-18-5-215 0 0,-33-8-88 0 0,-13-4 334 0 0,69 15-172 0 0,41 7 2 0 0,-1 0 0 0 0,0-1 0 0 0,1 0 1 0 0,-14-6-1 0 0,-43-15 515 0 0,-28-19-822 0 0,35 12 626 0 0,51 25-289 0 0,0 1-1 0 0,-1 1 0 0 0,-16-4 1 0 0,-7-3-14 0 0,-14-9-106 0 0,19 8-92 0 0,-65-18 0 0 0,59 20 211 0 0,27 7 2 0 0,0 0-1 0 0,0 1 1 0 0,-16-2 0 0 0,4 2 91 0 0,-27-3-148 0 0,33 2-69 0 0,-1 1 0 0 0,-1 0 1 0 0,1 2-1 0 0,0-1 0 0 0,0 2 1 0 0,0 0-1 0 0,-25 5 0 0 0,5-1 93 0 0,24-3 0 0 0,0-1 0 0 0,0 1 0 0 0,1 1 0 0 0,-1 0 0 0 0,-10 5 0 0 0,2 0 0 0 0,-135 68 0 0 0,112-55 78 0 0,29-16-34 0 0,1 2-1 0 0,0 0 1 0 0,1 0 0 0 0,-17 13-1 0 0,-199 185-43 0 0,197-171 1 0 0,-31 44 0 0 0,10-12-21 0 0,18-20-85 0 0,-42 73 0 0 0,0 0-3 0 0,20-31 104 0 0,-3 4 27 0 0,11-24 163 0 0,-22 29-111 0 0,53-72-52 0 0,1 1-1 0 0,-26 55 0 0 0,30-54-23 0 0,-2 0 0 0 0,-29 43 0 0 0,19-39 161 0 0,2 0 0 0 0,-33 63 0 0 0,-7 23 5 0 0,-13 26-482 0 0,59-107 249 0 0,-12 32 16 0 0,5-5 52 0 0,-7 25 0 0 0,-28 164 160 0 0,37-124 48 0 0,1 5-265 0 0,-8 37-70 0 0,-11 46 367 0 0,28-164-240 0 0,-9 44 0 0 0,9-20 53 0 0,-6 50 94 0 0,16-110-120 0 0,-18 149-2 0 0,13-116-43 0 0,2 0 1 0 0,3 61-1 0 0,1-57 75 0 0,3-13-35 0 0,1 0 0 0 0,12 51 0 0 0,-7-41-24 0 0,-1-4 45 0 0,22 150-22 0 0,-16-119-2 0 0,-8-50 56 0 0,1 29-1 0 0,-4-37-69 0 0,0-1-1 0 0,1 0 0 0 0,10 26 1 0 0,-6-19-7 0 0,5 18 2 0 0,-2-4 0 0 0,23 53 0 0 0,-14-44 20 0 0,-10-24 2 0 0,17 32 0 0 0,-12-27-22 0 0,-10-18 0 0 0,0-1 0 0 0,8 10 0 0 0,27 45 0 0 0,-15-22 0 0 0,4 6 0 0 0,-15-24 0 0 0,22 29 0 0 0,67 85 54 0 0,-79-109-51 0 0,-2 1 1 0 0,27 48-1 0 0,-39-60-3 0 0,2 0 0 0 0,1-1 0 0 0,15 17 0 0 0,-14-18 0 0 0,-1 1 0 0 0,0 0 0 0 0,10 21 0 0 0,-7-15 24 0 0,-12-18-14 0 0,0 0 0 0 0,-1 0 0 0 0,7 13 0 0 0,24 55-10 0 0,-2-7 0 0 0,5 4 0 0 0,-5-19 0 0 0,-26-38 31 0 0,17 24 1 0 0,-15-25 7 0 0,14 26 0 0 0,-18-30-20 0 0,1 0-1 0 0,10 13 1 0 0,2 4 0 0 0,2 8 19 0 0,48 60-1 0 0,-41-60 15 0 0,-17-21-37 0 0,0-1 0 0 0,1 0 1 0 0,1 0-1 0 0,15 13 0 0 0,92 77 158 0 0,-84-72-154 0 0,-9-1 33 0 0,-5-5-51 0 0,-15-19-1 0 0,148 136 0 0 0,-112-109 216 0 0,53 55 0 0 0,111 107-416 0 0,-98-104 200 0 0,15 2 39 0 0,-30-25-14 0 0,-71-51-4 0 0,0-2-1 0 0,25 13 1 0 0,-27-17-6 0 0,140 91 180 0 0,-142-91-174 0 0,0 0 1 0 0,29 13-1 0 0,-34-17-22 0 0,-1 0 0 0 0,13 10 0 0 0,-14-9 5 0 0,0 0-1 0 0,1-1 0 0 0,12 5 1 0 0,27 10 49 0 0,42 16-42 0 0,27 10 95 0 0,21 11-34 0 0,-43-17-16 0 0,101 35-45 0 0,-116-52-10 0 0,-56-18 9 0 0,117 26 118 0 0,-43-8-22 0 0,-56-15-68 0 0,72 23-1 0 0,-99-26-37 0 0,0-2 0 0 0,1 0 0 0 0,34 2 0 0 0,-32-4 0 0 0,0 0 0 0 0,29 8 0 0 0,-34-5 0 0 0,5 2 0 0 0,34 5 0 0 0,72 11 0 0 0,-23-3 0 0 0,-46-10 0 0 0,-21-3 0 0 0,0-2 0 0 0,45 1 0 0 0,77 7 38 0 0,-37-2-12 0 0,-8-1-26 0 0,32 4 0 0 0,8-11 0 0 0,33 2 0 0 0,-31-7 0 0 0,-54-1 0 0 0,52-2 0 0 0,-99 1 0 0 0,34-1 0 0 0,170 1 0 0 0,-185 4-83 0 0,-72 0 30 0 0,-4-1 0 0 0,-206-46-22 0 0,74 5 75 0 0,-182-49 0 0 0,8-9-18 0 0,-106-31-31 0 0,287 94-3 0 0,-38-11 27 0 0,-115-48 25 0 0,239 80 0 0 0,-66-30 0 0 0,35 14 0 0 0,-167-79 41 0 0,170 77-7 0 0,3-3 10 0 0,-112-81 0 0 0,43 25-15 0 0,-84-41-29 0 0,-31-20 0 0 0,9-16 0 0 0,145 95 0 0 0,-168-138 0 0 0,-17-67 0 0 0,170 136 0 0 0,70 86 0 0 0,-63-91 0 0 0,-84-104 0 0 0,29 50 0 0 0,37 46 0 0 0,44 52-26 0 0,4-4 1 0 0,-83-161-1 0 0,128 209-36 0 0,1-2 0 0 0,-34-116 1 0 0,-7-142-74 0 0,38-111-28 0 0,32 425 163 0 0,7-262 44 0 0,22 26-383 0 0,19 2 97 0 0,-22 123 72 0 0,6 0-1 0 0,72-175 1 0 0,53-37-126 0 0,-97 206 206 0 0,-39 77-29 0 0,3 0 0 0 0,47-71-1 0 0,-66 112 84 0 0,0-1 0 0 0,0 1 0 0 0,12-10 0 0 0,-16 16 35 0 0,-1 0-1 0 0,0-1 0 0 0,1 1 1 0 0,-1 0-1 0 0,0-1 0 0 0,1 1 1 0 0,-1 0-1 0 0,1-1 1 0 0,-1 1-1 0 0,1 0 0 0 0,-1 0 1 0 0,0 0-1 0 0,1 0 0 0 0,-1-1 1 0 0,1 1-1 0 0,-1 0 1 0 0,1 0-1 0 0,-1 0 0 0 0,1 0 1 0 0,-1 0-1 0 0,1 0 0 0 0,0 0 1 0 0,0 1-10 0 0,0-1-1 0 0,0 1 1 0 0,-1 0 0 0 0,1-1-1 0 0,0 1 1 0 0,-1 0 0 0 0,1-1-1 0 0,0 1 1 0 0,-1 0 0 0 0,1 0-1 0 0,-1 0 1 0 0,0 0 0 0 0,1-1-1 0 0,-1 1 1 0 0,1 0 0 0 0,-1 0-1 0 0,0 0 1 0 0,0 0 0 0 0,0 0-1 0 0,0 0 1 0 0,1 0 0 0 0,-1 0 0 0 0,0 0-1 0 0,-1 1 1 0 0,-3 30-305 0 0,3-23 224 0 0,-54 261-641 0 0,33-190 643 0 0,-66 256-179 0 0,36-124 163 0 0,-28 128-37 0 0,42-152 132 0 0,-57 319 11 0 0,19 22 71 0 0,63-370 27 0 0,11-124-51 0 0,2-15-1 0 0,0 0-1 0 0,1 0 0 0 0,1 0 1 0 0,1 0-1 0 0,5 20 0 0 0,-7-37 233 0 0,0-7-76 0 0,11-58 187 0 0,-4-1 0 0 0,2-76 0 0 0,-8 98-297 0 0,3-492-211 0 0,-6 363 107 0 0,-3-53 0 0 0,-2 26-27 0 0,-14-257-54 0 0,16 405 93 0 0,-47-459 0 0 0,44 469 27 0 0,-23-66 0 0 0,28 101-24 0 0,1 0 0 0 0,-1 0 0 0 0,0 0 0 0 0,-1 1 1 0 0,1-1-1 0 0,-1 0 0 0 0,-4-4 0 0 0,6 7-5 0 0,0 0-1 0 0,0 0 1 0 0,0 0-1 0 0,0 0 1 0 0,0 1-1 0 0,0-1 1 0 0,-1 0-1 0 0,1 0 1 0 0,0 1-1 0 0,0-1 1 0 0,-3 0-1 0 0,4 1-4 0 0,-1 0 1 0 0,1 0-1 0 0,-1 0 0 0 0,0 0 0 0 0,1 0 0 0 0,-1 0 0 0 0,0 0 0 0 0,1 1 0 0 0,-1-1 1 0 0,0 0-1 0 0,1 0 0 0 0,-1 0 0 0 0,0 1 0 0 0,1-1 0 0 0,-1 0 0 0 0,1 1 0 0 0,-1-1 0 0 0,1 0 1 0 0,-1 1-1 0 0,1-1 0 0 0,-1 1 0 0 0,1-1 0 0 0,-2 2 0 0 0,-5 8-107 0 0,0 2-1 0 0,1-1 1 0 0,0 1-1 0 0,0 0 0 0 0,2 0 1 0 0,-7 23-1 0 0,4-15 85 0 0,-71 286-186 0 0,73-285 212 0 0,-51 367-151 0 0,43-265 134 0 0,-60 735-32 0 0,78-505 40 0 0,20-2 15 0 0,1-154 70 0 0,-8-73-20 0 0,2-19 30 0 0,-5-35 24 0 0,-14-66-95 0 0,0 1 0 0 0,0-1 0 0 0,0 0 0 0 0,1 0 0 0 0,-1-1 0 0 0,6 9 0 0 0,0 1 255 0 0,15-71 81 0 0,-7-4-82 0 0,9-90 1 0 0,-20 125-241 0 0,29-380 174 0 0,-25 286-204 0 0,13-469-29 0 0,-20 300 51 0 0,-23 2-90 0 0,15 254 33 0 0,-2 0 1 0 0,-22-59 0 0 0,29 87 21 0 0,0 2 0 0 0,-1-1 0 0 0,1 0 0 0 0,-1 0 0 0 0,0 1 0 0 0,0-1 0 0 0,-1 1 0 0 0,-4-5 0 0 0,8 9 15 0 0,0 0 0 0 0,0 0 0 0 0,0 0 1 0 0,0 0-1 0 0,0 0 0 0 0,0 0 0 0 0,0-1 1 0 0,0 1-1 0 0,0 0 0 0 0,0 0 0 0 0,0 0 1 0 0,-1 0-1 0 0,1 0 0 0 0,0 0 0 0 0,0 0 1 0 0,0 0-1 0 0,0 0 0 0 0,0 0 0 0 0,0 0 0 0 0,0 0 1 0 0,0 0-1 0 0,0 0 0 0 0,0 0 0 0 0,0 0 1 0 0,-1 0-1 0 0,1 0 0 0 0,0 0 0 0 0,0 0 1 0 0,0 0-1 0 0,0 0 0 0 0,0 0 0 0 0,0 0 1 0 0,0 0-1 0 0,0 0 0 0 0,0 0 0 0 0,0 0 1 0 0,-1 0-1 0 0,1 0 0 0 0,0 0 0 0 0,0 0 1 0 0,0 0-1 0 0,0 0 0 0 0,0 0 0 0 0,0 1 1 0 0,0-1-1 0 0,0 0 0 0 0,0 0 0 0 0,0 0 1 0 0,0 0-1 0 0,0 0 0 0 0,0 0 0 0 0,0 0 1 0 0,0 0-1 0 0,0 0 0 0 0,0 0 0 0 0,0 0 1 0 0,0 0-1 0 0,0 1 0 0 0,0-1 0 0 0,0 0 1 0 0,0 0-1 0 0,0 0 0 0 0,-7 9-62 0 0,2 1-1 0 0,-1-1 0 0 0,1 1 1 0 0,1 1-1 0 0,0-1 1 0 0,0 1-1 0 0,1-1 0 0 0,-3 19 1 0 0,1 12-25 0 0,-1 42 1 0 0,3-22-3 0 0,-5 93-6 0 0,20 244 0 0 0,49 153 33 0 0,12-125-316 0 0,-66-388 348 0 0,114 476-167 0 0,-103-448 164 0 0,2-1 0 0 0,3-1 0 0 0,59 115 0 0 0,-75-166 36 0 0,1 0 0 0 0,0-1 0 0 0,1 0 0 0 0,1 0 0 0 0,0-1 0 0 0,0-1 0 0 0,15 12 0 0 0,-23-19 7 0 0,1-1-1 0 0,0-1 1 0 0,0 1 0 0 0,-1 0-1 0 0,1-1 1 0 0,0 1-1 0 0,0-1 1 0 0,1 0-1 0 0,-1 0 1 0 0,0 0 0 0 0,0 0-1 0 0,0 0 1 0 0,1-1-1 0 0,-1 0 1 0 0,0 0-1 0 0,1 0 1 0 0,-1 0 0 0 0,0 0-1 0 0,1 0 1 0 0,-1-1-1 0 0,0 0 1 0 0,0 0-1 0 0,1 0 1 0 0,-1 0 0 0 0,0 0-1 0 0,0 0 1 0 0,4-3-1 0 0,3-2 24 0 0,-1 0-1 0 0,1-1 1 0 0,-1 0-1 0 0,0-1 1 0 0,-1 1-1 0 0,0-2 1 0 0,12-14-1 0 0,46-73 242 0 0,-56 81-226 0 0,39-67 182 0 0,-4-3 1 0 0,-4-1-1 0 0,-3-2 0 0 0,33-118 0 0 0,91-424 29 0 0,-102 325-254 0 0,106-498-14 0 0,48-130-106 0 0,-155 703 118 0 0,-25 123 246 0 0,-6 24-100 0 0,-27 81-260 0 0,-1 6-2 0 0,-5 103-225 0 0,-32 197 0 0 0,-37 159 55 0 0,38-234 180 0 0,-25 141-38 0 0,-17 93-32 0 0,-13 76-34 0 0,-33 216 264 0 0,107-641 35 0 0,-20 216 226 0 0,36-300-277 0 0,2 112 526 0 0,2-113 36 0 0,5-50-549 0 0,-1 0 0 0 0,-1-1 1 0 0,4-23-1 0 0,6-75 131 0 0,-12 85-147 0 0,64-737 140 0 0,-31-4-204 0 0,-15 263-37 0 0,-10 209-112 0 0,-17 2 36 0 0,-26 82 142 0 0,24 179 0 0 0,6 34 0 0 0,0 1 0 0 0,0 0 0 0 0,-1-1 0 0 0,0 1 0 0 0,0 0 0 0 0,0 0 0 0 0,-1 0 0 0 0,0 1 0 0 0,0-1 0 0 0,0 1 0 0 0,-1-1 0 0 0,0 1 0 0 0,-7-8 0 0 0,10 12-2 0 0,-1 0 0 0 0,1 1 0 0 0,0-1 0 0 0,0 0 0 0 0,0 0 0 0 0,0 1 0 0 0,0-1 0 0 0,-1 1 0 0 0,1-1-1 0 0,0 1 1 0 0,-1-1 0 0 0,1 1 0 0 0,0 0 0 0 0,-1 0 0 0 0,1-1 0 0 0,0 1 0 0 0,-1 0 0 0 0,1 0 0 0 0,-2 1 0 0 0,0-1-4 0 0,1 1 1 0 0,-1 0-1 0 0,1 0 1 0 0,-1 0-1 0 0,1 0 1 0 0,0 0-1 0 0,0 1 1 0 0,-1-1-1 0 0,-2 4 0 0 0,-3 2-27 0 0,0 2 0 0 0,0-1-1 0 0,-10 17 1 0 0,18-25 33 0 0,-161 272-1116 0 0,128-211 960 0 0,-269 532-355 0 0,251-491 463 0 0,-110 244-87 0 0,61-127 106 0 0,-123 239 284 0 0,135-296 59 0 0,81-152-234 0 0,5-8 0 0 0,4-6 0 0 0,21-35 137 0 0,-2-1-1 0 0,17-49 0 0 0,-15 36-49 0 0,68-197 116 0 0,-72 193-270 0 0,141-459 22 0 0,7-17 2 0 0,-12 111-83 0 0,40 17 15 0 0,-135 298 73 0 0,35-62-27 0 0,-68 127-31 0 0,57-70 0 0 0,-63 89-128 0 0,1 0 0 0 0,47-37 0 0 0,-58 52 87 0 0,1 0 0 0 0,0 0 0 0 0,0 1 0 0 0,1 1 0 0 0,0 0 0 0 0,0 1 0 0 0,0 0 0 0 0,26-5 0 0 0,-32 9 51 0 0,0 1 1 0 0,0-1-1 0 0,1 1 1 0 0,-1 0 0 0 0,0 1-1 0 0,0 0 1 0 0,0 0-1 0 0,0 1 1 0 0,0 0-1 0 0,0 0 1 0 0,-1 0-1 0 0,1 1 1 0 0,0 0-1 0 0,-1 0 1 0 0,0 1-1 0 0,0 0 1 0 0,0 0-1 0 0,0 0 1 0 0,7 8-1 0 0,-3-2-15 0 0,0 1 0 0 0,-1 1 0 0 0,0 0 0 0 0,0 0 0 0 0,-1 1 0 0 0,-1-1 0 0 0,0 2 0 0 0,7 20 0 0 0,-2 3-17 0 0,-1-1 0 0 0,-3 2-1 0 0,7 52 1 0 0,-4 119-73 0 0,-14-95 51 0 0,-27 168 1 0 0,-48 111-62 0 0,-62 93 17 0 0,-34-10 24 0 0,139-386 114 0 0,-5-2-1 0 0,-4-2 1 0 0,-3-2-1 0 0,-4-2 1 0 0,-65 80 0 0 0,89-130 68 0 0,-35 34 0 0 0,45-51-23 0 0,0 0-1 0 0,-1-1 1 0 0,-33 19-1 0 0,44-29-15 0 0,0-1 1 0 0,0 1-1 0 0,-1-2 0 0 0,1 1 0 0 0,-1-1 0 0 0,1 0 0 0 0,-1 0 1 0 0,0-1-1 0 0,0 0 0 0 0,0-1 0 0 0,0 0 0 0 0,-9 0 1 0 0,12-1-29 0 0,0 0 0 0 0,0 0 1 0 0,0 0-1 0 0,0-1 0 0 0,0 0 1 0 0,0 0-1 0 0,0 0 0 0 0,1 0 1 0 0,-1-1-1 0 0,1 1 0 0 0,-1-1 1 0 0,1 0-1 0 0,0-1 0 0 0,0 1 1 0 0,1-1-1 0 0,-1 0 0 0 0,1 0 1 0 0,0 0-1 0 0,-4-6 0 0 0,0-2 4 0 0,1 0-1 0 0,1 0 1 0 0,0-1-1 0 0,1 0 0 0 0,0 0 1 0 0,1 0-1 0 0,-3-19 1 0 0,2-9-3 0 0,2-49 0 0 0,4 34-31 0 0,2 1 0 0 0,14-68 0 0 0,37-109-8 0 0,-30 153 3 0 0,2 1 0 0 0,73-139 0 0 0,-40 108 0 0 0,96-126 0 0 0,-81 136-21 0 0,4 4 0 0 0,110-100-1 0 0,-71 87-22 0 0,166-114 0 0 0,-192 160 13 0 0,2 4 0 0 0,3 4 0 0 0,2 4 0 0 0,2 5 0 0 0,176-53 0 0 0,-220 82 16 0 0,1 2 0 0 0,90-9 0 0 0,-122 21-1 0 0,0 1-1 0 0,0 1 0 0 0,-1 1 0 0 0,1 2 0 0 0,0 0 0 0 0,0 2 0 0 0,-1 0 0 0 0,33 13 1 0 0,-35-9-70 0 0,0 1 0 0 0,26 16 1 0 0,-38-19 46 0 0,-1 0 0 0 0,1 1-1 0 0,-1 0 1 0 0,-1 1 0 0 0,0 0 0 0 0,11 13 0 0 0,-9-7 0 0 0,-1 0 1 0 0,0 1-1 0 0,-1 0 0 0 0,0 1 1 0 0,-2-1-1 0 0,0 2 1 0 0,-1-1-1 0 0,6 25 0 0 0,-8-18 0 0 0,0 1-1 0 0,-2-1 1 0 0,0 0-1 0 0,-2 1 0 0 0,-5 41 1 0 0,-1-26-11 0 0,-1-1 0 0 0,-25 72 0 0 0,10-52 7 0 0,-32 59 1 0 0,11-38 43 0 0,-3-1-1 0 0,-3-2 1 0 0,-4-3 0 0 0,-3-2-1 0 0,-103 103 1 0 0,28-53 55 0 0,-221 160 0 0 0,238-203-27 0 0,-3-6 1 0 0,-198 90 0 0 0,268-142 112 0 0,-75 21 0 0 0,97-36-73 0 0,1 0 0 0 0,-1-2-1 0 0,0-1 1 0 0,-1-1 0 0 0,-26-1-1 0 0,44-1-23 0 0,0-1-1 0 0,-1 0 1 0 0,1-1 0 0 0,0 0-1 0 0,0 0 1 0 0,0-1 0 0 0,-15-6-1 0 0,18 6-32 0 0,0 0 0 0 0,0 0 0 0 0,0 0 0 0 0,1-1 0 0 0,-1 0 0 0 0,1 0 0 0 0,0 0 0 0 0,0 0 0 0 0,1 0-1 0 0,-1-1 1 0 0,1 0 0 0 0,-4-6 0 0 0,2-1-5 0 0,0-1-1 0 0,1 1 1 0 0,0-1-1 0 0,1 0 1 0 0,0 0-1 0 0,1-1 1 0 0,1 1-1 0 0,0-1 1 0 0,1 1-1 0 0,0 0 1 0 0,3-17-1 0 0,1-5-7 0 0,3 1-1 0 0,1 0 1 0 0,14-39-1 0 0,-3 23-22 0 0,1 1-1 0 0,3 1 0 0 0,37-58 1 0 0,-21 48-64 0 0,3 1 1 0 0,49-52-1 0 0,-8 24-181 0 0,3 4 0 0 0,175-126 0 0 0,186-72 161 0 0,195-36 174 0 0,-484 253-118 0 0,3 8 0 0 0,258-54 0 0 0,-352 95 0 0 0,0 3 0 0 0,1 3 0 0 0,1 2 0 0 0,75 6 0 0 0,-124 1 18 0 0,1 0 1 0 0,0 1 0 0 0,28 8 0 0 0,-41-9 18 0 0,-1 1 1 0 0,1 0 0 0 0,0 1 0 0 0,-1-1-1 0 0,0 1 1 0 0,0 1 0 0 0,0-1 0 0 0,-1 1-1 0 0,1 0 1 0 0,-1 1 0 0 0,8 9 0 0 0,-10-10 13 0 0,-1 0 0 0 0,0 0 0 0 0,0 1 0 0 0,-1-1 0 0 0,1 1-1 0 0,-1-1 1 0 0,0 1 0 0 0,-1 0 0 0 0,1 0 0 0 0,-1 0 0 0 0,0 0 0 0 0,-1 0 0 0 0,1 0 0 0 0,-1 0 0 0 0,-1 8 0 0 0,-1 0-7 0 0,0 0 0 0 0,-1 0-1 0 0,0 0 1 0 0,-1-1-1 0 0,-10 23 1 0 0,1-10 10 0 0,-1 0 1 0 0,-1-2-1 0 0,-1 0 1 0 0,-1 0-1 0 0,-30 31 1 0 0,-115 95 35 0 0,-48 19-123 0 0,-7-9 0 0 0,-315 174-1 0 0,-260 80 98 0 0,741-389-1 0 0,-578 258 245 0 0,591-268-254 0 0,-237 88 367 0 0,230-90-133 0 0,0-1 0 0 0,-1-2 0 0 0,-1-2 1 0 0,-52 1-1 0 0,84-8-183 0 0,0-1 0 0 0,0 0 0 0 0,0-1 0 0 0,-26-6-1 0 0,37 6-47 0 0,1 0-1 0 0,-1 0 0 0 0,1 0 0 0 0,-1 0 0 0 0,1-1 1 0 0,0 0-1 0 0,0 1 0 0 0,0-1 0 0 0,0-1 0 0 0,0 1 1 0 0,0 0-1 0 0,1-1 0 0 0,-1 1 0 0 0,1-1 0 0 0,-1 0 0 0 0,1 1 1 0 0,0-1-1 0 0,0 0 0 0 0,0-1 0 0 0,1 1 0 0 0,-1 0 1 0 0,1 0-1 0 0,0-1 0 0 0,-2-4 0 0 0,2 0-4 0 0,1 1 0 0 0,0-1 0 0 0,0 1 0 0 0,1-1 0 0 0,-1 1 0 0 0,2 0 0 0 0,-1-1 0 0 0,1 1 0 0 0,0 0 0 0 0,6-13 0 0 0,-8 18 0 0 0,16-37-12 0 0,0 1-1 0 0,3 1 0 0 0,1 1 1 0 0,26-35-1 0 0,109-127-144 0 0,-90 126 28 0 0,149-127-1 0 0,96-34 77 0 0,-142 125 41 0 0,3 7 0 0 0,272-116 0 0 0,-362 183-18 0 0,2 3 0 0 0,1 5 0 0 0,108-21 0 0 0,-153 40 15 0 0,-1 2 0 0 0,1 2 0 0 0,46 3 0 0 0,-63 1-1 0 0,-1 1 1 0 0,1 0 0 0 0,-1 2 0 0 0,0 1 0 0 0,0 1 0 0 0,0 0 0 0 0,21 11 0 0 0,-33-12-14 0 0,0 0 0 0 0,0 0 1 0 0,-1 1-1 0 0,1 0 0 0 0,-1 0 0 0 0,-1 1 0 0 0,1 0 1 0 0,-1 1-1 0 0,-1 0 0 0 0,1 0 0 0 0,-1 0 1 0 0,-1 1-1 0 0,1-1 0 0 0,-2 1 0 0 0,1 1 1 0 0,-1-1-1 0 0,0 1 0 0 0,-1-1 0 0 0,0 1 0 0 0,-1 0 1 0 0,1 11-1 0 0,0 5 8 0 0,-2-1 1 0 0,0 0-1 0 0,-2 0 1 0 0,-1 0-1 0 0,-1 0 1 0 0,-1 0-1 0 0,-9 32 1 0 0,-3-3-7 0 0,-3-1 1 0 0,-2 0 0 0 0,-3-1 0 0 0,-40 66 0 0 0,-138 181-110 0 0,79-139 131 0 0,-154 152-1 0 0,-221 175-10 0 0,-21-68-116 0 0,425-350 160 0 0,-263 183 153 0 0,284-207-6 0 0,-1-3 1 0 0,-2-3-1 0 0,-86 29 1 0 0,145-61-93 0 0,-1-2 1 0 0,1-1-1 0 0,-34 5 1 0 0,44-8-50 0 0,1-1 1 0 0,-1 1 0 0 0,0-2 0 0 0,1 1 0 0 0,-1-1 0 0 0,1 0-1 0 0,-1 0 1 0 0,1 0 0 0 0,-1-1 0 0 0,1 0 0 0 0,0-1 0 0 0,0 1-1 0 0,-8-6 1 0 0,10 6-17 0 0,0-1 1 0 0,1 0-1 0 0,0-1 0 0 0,0 1 1 0 0,0-1-1 0 0,0 1 0 0 0,0-1 0 0 0,1 0 1 0 0,0 0-1 0 0,0 0 0 0 0,0 0 1 0 0,0 0-1 0 0,0 0 0 0 0,1-1 0 0 0,0 1 1 0 0,0-1-1 0 0,0 1 0 0 0,1-1 1 0 0,-1 1-1 0 0,1-6 0 0 0,0-7 21 0 0,1 0-1 0 0,1 1 0 0 0,0-1 1 0 0,6-18-1 0 0,4-6-22 0 0,1 1-1 0 0,1 0 1 0 0,30-53-1 0 0,73-108 11 0 0,-56 108-26 0 0,5 3 0 0 0,142-150 0 0 0,196-125 0 0 0,-264 259 0 0 0,4 6 0 0 0,214-110 0 0 0,-205 133-22 0 0,4 8 0 0 0,286-87 0 0 0,-359 132 16 0 0,0 4 0 0 0,2 4 0 0 0,0 4 0 0 0,160-3 0 0 0,-214 16-21 0 0,0 2 0 0 0,-1 1 0 0 0,57 13 1 0 0,-74-13 10 0 0,0 1 0 0 0,-1 0 0 0 0,1 0 0 0 0,-1 2 1 0 0,0 0-1 0 0,0 0 0 0 0,-1 1 0 0 0,0 0 0 0 0,-1 1 1 0 0,16 15-1 0 0,-22-18 9 0 0,0 1 0 0 0,0-1 0 0 0,-1 1 0 0 0,0 0 0 0 0,0 0 0 0 0,-1 0 0 0 0,1 1 0 0 0,-2-1 0 0 0,1 1 0 0 0,-1-1 0 0 0,0 1 0 0 0,-1 0 0 0 0,0 0 0 0 0,0 0 0 0 0,0 0 0 0 0,-1 0 0 0 0,-2 14 0 0 0,-1-1-7 0 0,-1 0 1 0 0,-1 0-1 0 0,0-1 1 0 0,-2 1 0 0 0,-12 26-1 0 0,-8 6-53 0 0,-2 0-1 0 0,-2-2 0 0 0,-2-1 1 0 0,-2-1-1 0 0,-55 57 1 0 0,-226 200-431 0 0,261-256 481 0 0,-609 493 84 0 0,538-454-87 0 0,-313 214-27 0 0,384-269 210 0 0,-1-2 1 0 0,-2-2-1 0 0,-2-3 0 0 0,-65 21 0 0 0,114-45-118 0 0,1 0 1 0 0,-16 1-1 0 0,22-3-34 0 0,1-1 0 0 0,-1 0 0 0 0,1 0 0 0 0,-1 0 0 0 0,1 0 0 0 0,0-1-1 0 0,-1 1 1 0 0,1-1 0 0 0,-1 0 0 0 0,-4-2 0 0 0,6 2-8 0 0,1 0 0 0 0,0 0 0 0 0,0 0 0 0 0,0 0 0 0 0,1 0 0 0 0,-1-1 0 0 0,0 1 0 0 0,0 0 0 0 0,0-1 0 0 0,1 1 0 0 0,-1 0 0 0 0,1-1 0 0 0,-1 1 0 0 0,1-1 0 0 0,0 1 0 0 0,-1 0 0 0 0,1-1 0 0 0,0 1 0 0 0,0-1 0 0 0,0 1 0 0 0,0-1 0 0 0,0 1 0 0 0,1-1 0 0 0,-1-1 0 0 0,1-2 3 0 0,0 1-1 0 0,0-1 1 0 0,0 0-1 0 0,1 1 1 0 0,0-1 0 0 0,0 1-1 0 0,3-7 1 0 0,22-30 13 0 0,14-15 1 0 0,85-91 0 0 0,186-128-195 0 0,-272 244 146 0 0,322-238-180 0 0,-214 175 231 0 0,5 7 0 0 0,275-114 0 0 0,-301 152-22 0 0,198-48 0 0 0,-271 85 0 0 0,1 3 0 0 0,-1 2 0 0 0,1 2 0 0 0,0 2 0 0 0,1 3 0 0 0,82 11 0 0 0,-116-8-50 0 0,-1 1 1 0 0,0 2-1 0 0,0 0 0 0 0,0 0 0 0 0,-1 2 0 0 0,0 1 0 0 0,24 14 1 0 0,-37-19 28 0 0,-1 0 1 0 0,1 1 0 0 0,-1 0 0 0 0,1 1 0 0 0,-2-1 0 0 0,1 1 0 0 0,0 0 0 0 0,-1 0 0 0 0,0 1-1 0 0,-1 0 1 0 0,0 0 0 0 0,0 0 0 0 0,0 0 0 0 0,-1 0 0 0 0,0 1 0 0 0,0 0 0 0 0,-1-1-1 0 0,0 1 1 0 0,0 0 0 0 0,-1 0 0 0 0,0 0 0 0 0,0 10 0 0 0,-2 1 10 0 0,-1 0 0 0 0,0 1 0 0 0,-2-1 0 0 0,0 0 0 0 0,-1 0 0 0 0,-1-1 0 0 0,-1 0 0 0 0,-15 29 1 0 0,-3-2 0 0 0,-1-2 1 0 0,-36 45-1 0 0,17-33 9 0 0,-84 82 0 0 0,-66 38 0 0 0,128-117 0 0 0,-365 300-2 0 0,-12-14 20 0 0,263-206 5 0 0,0-4 793 0 0,-238 134 0 0 0,405-260-773 0 0,-53 27 153 0 0,60-32-127 0 0,0 0-1 0 0,0 0 0 0 0,0-1 1 0 0,0 0-1 0 0,-1 0 1 0 0,1-1-1 0 0,-11 1 1 0 0,17-2-58 0 0,1 0 1 0 0,-1 0-1 0 0,0 0 1 0 0,0 0 0 0 0,0 0-1 0 0,1 0 1 0 0,-1 0 0 0 0,0-1-1 0 0,0 1 1 0 0,0 0 0 0 0,1 0-1 0 0,-1-1 1 0 0,0 1-1 0 0,0-1 1 0 0,1 1 0 0 0,-1 0-1 0 0,0-1 1 0 0,1 1 0 0 0,-1-1-1 0 0,1 1 1 0 0,-1-1 0 0 0,0 0-1 0 0,1 1 1 0 0,-1-1-1 0 0,1 0 1 0 0,0 1 0 0 0,-1-1-1 0 0,1 0 1 0 0,0 1 0 0 0,-1-1-1 0 0,1 0 1 0 0,0 0 0 0 0,0 0-1 0 0,-1 1 1 0 0,1-1-1 0 0,0-1 1 0 0,0-2-13 0 0,0-1-1 0 0,1 1 1 0 0,-1 0-1 0 0,1 0 0 0 0,0 0 1 0 0,2-6-1 0 0,5-12-90 0 0,1 0 0 0 0,2 0 0 0 0,0 1 0 0 0,28-38 0 0 0,-27 40 50 0 0,24-32-53 0 0,47-51 0 0 0,50-41-23 0 0,-78 85 81 0 0,44-45-18 0 0,5 5 0 0 0,5 4 1 0 0,169-113-1 0 0,-112 106-18 0 0,284-126-1 0 0,-356 187 74 0 0,2 5 0 0 0,1 3 0 0 0,2 5 0 0 0,105-15 0 0 0,-166 37 0 0 0,65-2 0 0 0,-87 7 0 0 0,-1 1 0 0 0,1 0 0 0 0,0 1 0 0 0,-1 1 0 0 0,0 0 0 0 0,27 10 0 0 0,-37-11-1 0 0,-2 0 0 0 0,1 0-1 0 0,0 0 1 0 0,0 1 0 0 0,-1 0-1 0 0,1-1 1 0 0,-1 1 0 0 0,0 0-1 0 0,0 0 1 0 0,0 1 0 0 0,0-1-1 0 0,0 1 1 0 0,-1 0 0 0 0,0-1-1 0 0,1 1 1 0 0,-1 0 0 0 0,-1 0-1 0 0,1 0 1 0 0,-1 1 0 0 0,1-1-1 0 0,-1 0 1 0 0,-1 0 0 0 0,1 1-1 0 0,0-1 1 0 0,-1 1-1 0 0,0 7 1 0 0,-1 2-3 0 0,-1-1-1 0 0,0 1 1 0 0,0-1-1 0 0,-1 0 1 0 0,-1 0-1 0 0,0 0 1 0 0,-9 18-1 0 0,-23 40 5 0 0,-3-1 0 0 0,-3-2 0 0 0,-85 104 0 0 0,-176 165 0 0 0,209-239 0 0 0,-221 216 0 0 0,248-248 0 0 0,-191 165 0 0 0,-16 18 0 0 0,1 4 957 0 0,271-251-936 0 0,1-1-4 0 0,0 0-1 0 0,0 0 1 0 0,0 1 0 0 0,0-1 0 0 0,-1-1 0 0 0,1 1 0 0 0,0 0 0 0 0,-1 0 0 0 0,1 0 0 0 0,0-1 0 0 0,-1 1 0 0 0,1-1-1 0 0,-1 1 1 0 0,1-1 0 0 0,-2 1 0 0 0,1-2 52 0 0,5-1-18 0 0,16-23 0 0 0,77-86-119 0 0,292-235-446 0 0,-218 202 475 0 0,-84 70 17 0 0,4 5 0 0 0,130-77 0 0 0,190-70-53 0 0,-278 158 47 0 0,170-51-1 0 0,64 25 29 0 0,-308 75-40 0 0,1 3 1 0 0,90 1-1 0 0,-108 6 12 0 0,0 3 0 0 0,0 1 0 0 0,-1 3 0 0 0,59 17 1 0 0,-85-21 20 0 0,-1 1 1 0 0,0 1-1 0 0,0 0 1 0 0,0 1-1 0 0,-1 0 1 0 0,0 1-1 0 0,0 1 1 0 0,-1 0-1 0 0,0 0 1 0 0,0 1-1 0 0,-1 0 1 0 0,-1 1-1 0 0,15 21 1 0 0,-20-25 3 0 0,-1 0-1 0 0,0 0 1 0 0,0 0 0 0 0,-1 1-1 0 0,0-1 1 0 0,-1 1 0 0 0,1-1-1 0 0,-2 1 1 0 0,1-1 0 0 0,-1 1-1 0 0,0 0 1 0 0,-1 11 0 0 0,-2 3-5 0 0,-1 0 0 0 0,-13 43 0 0 0,-5-5 8 0 0,-51 103 0 0 0,-47 46 0 0 0,18-13 272 0 0,101-196-270 0 0,-4 12 104 0 0,-8 22 0 0 0,12-31-70 0 0,0 0 1 0 0,0 1-1 0 0,1-1 1 0 0,-1 1-1 0 0,1-1 1 0 0,0 0-1 0 0,0 1 1 0 0,0-1-1 0 0,0 1 1 0 0,1-1-1 0 0,-1 0 1 0 0,2 4-1 0 0,-2-6-28 0 0,1 0 0 0 0,-1 0-1 0 0,0-1 1 0 0,1 1 0 0 0,-1 0-1 0 0,1-1 1 0 0,-1 1 0 0 0,1-1-1 0 0,0 1 1 0 0,-1 0 0 0 0,1-1-1 0 0,-1 1 1 0 0,1-1 0 0 0,0 0-1 0 0,0 1 1 0 0,-1-1 0 0 0,1 1-1 0 0,0-1 1 0 0,0 0 0 0 0,-1 0-1 0 0,1 0 1 0 0,0 1 0 0 0,0-1-1 0 0,1 0 1 0 0,22-1-82 0 0,-18 1 47 0 0,5-1-3 0 0,0-1 0 0 0,0-1 1 0 0,0 1-1 0 0,-1-2 0 0 0,13-4 0 0 0,53-29-18 0 0,-48 22 20 0 0,15-9-189 0 0,0-2 0 0 0,-2-2 0 0 0,-1-1 0 0 0,-2-2-1 0 0,-1-2 1 0 0,37-41 0 0 0,29-43-579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2:37:0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7368 0 0,'0'0'1384'0'0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9T05:11:45.834"/>
    </inkml:context>
    <inkml:brush xml:id="br0">
      <inkml:brushProperty name="height" value="0.053" units="cm"/>
      <inkml:brushProperty name="color" value="#FF0000"/>
    </inkml:brush>
  </inkml:definitions>
  <inkml:trace contextRef="#ctx0" brushRef="#br0">18435 4353 7460,'-7'0'1063,"2"0"-1171,-1 0 701,5 0-58,-5 0 0,8 0-140,2 0 1,-1 0-200,5 0 1,-4 0-1,4-1-118,2-3 0,-3 2 0,1-2 8,2 3 0,-3 1 0,1 0 1,2 0 30,1 0 0,-3-2 0,0 0-52,2-2 0,1-1 0,1 5 0,1-1 18,-1-3 1,1 3-1,-1-4 1,0 4-1,1 0 14,-1-3 0,1 2 0,-1-2 0,0 3 0,1-1 10,-1-2 0,2 3 1,1-3-1,2 2-41,-2 2 0,-1 0 1,-2-1-1,0-2-43,1-1 0,-1 0 0,2 4 1,1 0-1,2 0 40,-2 0 1,-1 0 0,-1 0 0,3 0-21,0 0 1,1 0 0,-5 0 0,1 0 0,-1 0 12,0 0 0,2 0 0,1 0 1,2 0-6,-2 0 0,0 0 0,0 0 0,2 1-34,-2 3 0,3-2 1,-2 2-1,0-1 1,-1-1 11,1 2 0,-2 2 1,3-3-1,-2 1 1,0-1-16,2-2 0,0-1 0,-1 1 0,0 2 32,-1 1 0,5 0 0,-1-4 0,2 2 19,-1 2 0,0-3 0,2 3 0,-2-1 0,2 0-21,2 1 1,-4 2 0,0-4 0,-1 2-46,0-1 0,1 3 1,2-2-1,-3 0 1,0 0 9,1 0 1,-4 0-1,5-2 1,-1 1 6,0 1 1,2 1-1,-4-2 1,1 1 2,3-1 1,-3 2 0,1 0 0,-1-1 0,0 0 39,3 0 1,-2 1-1,0-2 1,2 3 24,2 1 1,-3-5-1,-1 4 1,2-2-1,2 1-40,0 2 1,1-2 0,0 1 0,0 1 3,0 0 0,0-4 0,-1 2 0,1 0 0,0 0 36,0 2 1,0-4 0,-1 2 0,1-1-8,0 1 0,-4 3 1,-1-3-1,2 1 0,2 1-16,1 0 0,0-5 0,-1 4 0,1-1-46,0 4 0,0-2 0,-2-1 0,-1 0-15,-1-3 0,-2 4 1,3-1-1,-2 3 1,-1-2 23,0-2 1,-4 3 0,3-2 0,0-1-12,3 1 1,-2 4-1,0-4 1,-1 3 0,-1-1 23,1 2 0,-3-1 1,4 1-1,1-2-2,-1 2 1,-4-3 0,3 1 0,-1 2-14,-1 1 1,5-3 0,-5 0-1,1 1 1,-1-1-7,1 0 0,4-1 0,-5 3 0,1-2 0,-1 0 4,1-1 0,5 4 0,-3-3 1,0 2-26,-2-2 0,2 3 0,2-2 0,1 2 9,-1 1 0,1-1 0,-4-1 0,1-2 0,2 2-2,-2 1 0,3 1 0,-4 0 0,1 1 0,2-1 19,-2 1 0,5-5 0,-4 0 0,2 2-21,-1 1 1,2 1-1,-3 1 1,0-2 2,1-3 1,-2 3-1,3-3 1,-2 3-19,-2 2 1,2-2 0,-3-2-1,-1 0 1,1 0-24,-1 2 1,2 0 0,-2-1 0,0-2 22,-1 2 1,3-1 0,-1 1 0,-1-2 0,1 2 6,-1 1 1,5 0 0,-4-1 0,-1-2 12,2 2 1,-4 1-1,4 0 1,-2-2 0,1 0 12,-2 0 1,0 1-1,0-1 1,2 0-2,-2 0 1,-1 2 0,0 0-1,1-1 1,1-2-2,-1 2 0,-1 1 0,-1 1 0,-1-1-25,0-2 0,2 2 0,1-3 0,2 3-21,-2 1 6,-1 1 1,-2-2 0,1-1 0,-1-2 6,1 1 0,-1 1 1,0 0-1,1-2 1,-1 2 4,1 1 0,-1-3 1,0 0-1,1 0 19,-1-1 1,1 4-1,-1-2 1,0 2-3,1 1 0,-1-4 1,1 1-1,-1 0 0,0 1-4,1-2 1,-5 3-1,0-3 1,2 2-8,1-2 1,1 3 0,1-2 0,-1 0 0,1 1-5,-1-2 0,0 1 1,1 2-1,-1-2 9,1-1 1,-1 1-1,1 2 1,-1-2 1,0 0 0,1-1 1,-1 4-1,1-1 1,-1-1 4,0-2 0,1 1 0,-1 3 1,1-1 2,-1-3 1,0 3 0,-1-2-1,-1 2 1,-2 0-17,2-3 0,0 3 0,-1-4 0,0 1-18,0 0 1,-2 1 0,1 3 6,2 0 0,0 1 0,-1-2 0,0-2 0,0 0 4,2 0 1,2 2-1,-1 2 1,-1-1 0,-1 1 0,-2-1 0,0-1 0,5-1 0,-1-2 9,1 2 0,-2 1 0,-2 1 1,-1-1 14,2-3 1,0 3-1,-1-2 1,0 2-10,0 1 0,2 0 1,0 1-1,-1-2 0,-3-2 2,-2 0 0,4-1 0,-4 4-20,2 1 1,-4-5 0,2 0-80,1 2 1,-5-3-1,3 1-32,-2 2 0,-2-3 1,0 1-554,0 2-300,5-5-391,-3 6 0,3-8-1870,-5 5 549,0-5 2692,6 2 0,1-10 0,5-2 0</inkml:trace>
  <inkml:trace contextRef="#ctx0" brushRef="#br0" timeOffset="1">23906 6424 7950,'4'-12'-902,"2"1"846,1 3 1,-4-3-1,1 2 1,-1 0-1,-1-1 1182,2 2 1,1 4 122,-5-5-817,0 7 1,0-2-217,0 8 1,0 3-1,0 6 1,1 3 0,2 1-20,1 3 0,0 0 1,-4 5-1,0 0 0,0 0-71,0 0 0,-1-5 0,-4 0 1,-3-1-17,-3 0 1,-3-4 0,-1 0-1,-3-5-203,-1-6 0,-2-2 1,-5-2-1,-3 0-267,-4 0 1,1-2 0,-2-2-1,-3-4 1,-3-3 359,0-2 0,-10-4 0,-1-3 0</inkml:trace>
  <inkml:trace contextRef="#ctx0" brushRef="#br0" timeOffset="1">18671 3894 7983,'11'-1'9,"-3"-3"362,3-3-84,-9 0 1,2 3 0,-8 9 0,-6 6-152,-5 5 0,-6 6 0,-6-2 0,-4 5 0,0 3 47,-4 1 0,1 0 1,1-5-1,4 1-55,2 0 0,8 0 0,3 0 0,3-1 78,5 1 0,4 0 0,9-2 1,8-1-1,6-1-241,4 1 1,8 2 0,3 0 0,5 1-503,2 0 0,6 4 0,-1 1 0,2 1 537,1-1 0,1 4 0,0-2 0</inkml:trace>
  <inkml:trace contextRef="#ctx0" brushRef="#br0" timeOffset="2">20768 3497 6159,'0'-12'469,"-2"0"1,-1-1 1517,-1 1-1817,0 5 1,-1 4 0,-2 10 0,-2 7-8,1 4 0,-1 7 0,-7 5 0,-2 0 0,-1 2-62,-3 0 0,3-2 1,0 2-1,1-6-99,2-3 1,3 1-1,2-11 1,1-3-1,3-2 198,2-1 0,0-5 1,7-2-159,2-7 1,7-4 0,7-3 0,3-4-93,5-7 0,0-2 1,7-9-1,0-3 0,0 1-169,0-1 0,-4 2 1,3 1-1,-3 4-68,-6 8 0,-1 4 1,-8 9-1,-3 3 407,0 4 0,-5 4 1,-2 4-1,-4 6 0,-4 6 48,-5 9 0,-6 1 1,-3 6-1,0 0-108,1-1 1,-4-2 0,4 3 0,2-2-132,1-2 1,3-8 0,3-3 177,4-3 1,8-7 0,6-3 0,5-3 0,6-4-40,2-5 1,3-2-1,2-9 1,2-2-129,2-2 0,1 0 0,4-10 1,2-2-300,2-1 1,-4 0 0,2 5-1,-7 6 259,-6 7 1,0 6 0,-10 3 0,-2 7 284,-4 4 1,-6 7 0,-9 9 0,-8 6-129,-6 8 1,-6 8-1,-4 1 1,-3-1-1,1 0 172,2 2 0,3-2 0,2 2 0,3-3-224,5-7 0,3-2 0,5-5 0,4-5 42,3 0 0,2-11 0,3 2 0,4-4 0,4-4-53,0-2 1,2-1-1,2-1 1,4-5-148,-1-6 0,4-2 0,-2-5 0,2 0 0,2-1-80,0-2 1,-4 6 0,-2 2 0,-1 6 162,-3 2 0,-5 2 0,-3 5-37,-2 4 1,-2 2 0,-7 6 0,-5 4 0,-2 4 232,-1 2 0,-5 2 1,1 0-1,1-2-181,1-2 1,2 2 0,-1-4 0,2 1 0,3-2-554,4-1 0,2-7 0,4 3 272,2-2 1,3-6 335,5-1 0,6-13 0,1-5 0</inkml:trace>
  <inkml:trace contextRef="#ctx0" brushRef="#br0" timeOffset="3.03">21326 3621 8003,'1'-6'-38,"3"1"-16,5 4 0,-2 1 0,1 0 0,1 0 0,4 0 66,3 0 0,0 1 0,3 2 0,0 3 0,0-1-284,4 1 0,-4-1 0,0-2 0,-1 3 0,-1 0 272,0 4 0,-3 1 0,4 1 0</inkml:trace>
  <inkml:trace contextRef="#ctx0" brushRef="#br0" timeOffset="3.99">21574 3894 8003,'0'6'844,"0"-6"-583,-6 0 1,4-4-146,-7 8 0,1 0 1,-4 7-1,-1 3 0,0 0 1,-3 1-16,0 1 0,-1-2 0,5 4 0,-2-2-83,-2 1 0,6 0 0,-1-5 1,3 0-21,1 1 1,4-5-17,-1 0 1,8-6 0,6-2 0,3-7-135,4-4 1,5-2-1,-1 1 1,4-2-20,3-2 0,-1-2 1,3-4-1,-1 4 0,0 3 95,-2 4 1,-2 6-1,-4 1 1,-5 3 142,-2 1 1,-7 1 0,-3 3-1,-2 5 186,-2 2 0,0 7 1,-2 1-1,-2 2-190,-4-1 1,-3 1 0,0 2 0,1-1 0,3-2-90,2-2 1,1-2-1,4-3 1,0-1 68,0 0 0,5-1 0,3-2 0,3-5-32,2-3 1,3-1-1,2-1 1,0-3-95,0-5 0,0-2 1,-3-1-1,2-2-51,-2-2 1,-1 2 0,-2-3 0,-1 4-41,-3 0 193,-2 6 1,-13 7 0,-4 9-1,-4 2 1,0 1 113,1 0 0,2 2 0,0 1 0,3 2-115,1-2 1,5 0 0,-1 0 32,2 2 1,6-1 0,2-5 0,1-2 0,4-5 26,4-3 0,-1-1 0,4 0 0,-2 0-73,1 0 0,3-5 0,-2-4 1,0-2-1,0-1-111,-3 0 0,3-5 0,-1-1 0,-3 0 37,-5 0 1,2 3 0,-4 6 0,0 0-11,-3 0 0,-1 3 21,1 2 65,-2 3 1,3 2 0,-5 3 0,0 4 56,0 3 0,0 2 1,0 1-1,0 1 0,0 3 74,0 1 0,0-3 0,0 4 1,1-1 38,4 0 1,-4-3-1,3 0 208,-3-2 0,5-3 0,2-3-79,3-4 1,3-8 0,3-4 0,3-5 0,4-2-167,0-1 0,7-6 0,1 2 1,2 0-343,3-1 0,-2 6 0,6 0 0,-2 4-445,-2 2 0,-4 7 0,-1-1 0,-2 7 647,-2 8 0,-2 1 0,-1 5 0</inkml:trace>
  <inkml:trace contextRef="#ctx0" brushRef="#br0" timeOffset="11.98">22877 4576 8065,'7'-5'-211,"4"-2"1,-5-5 0,3-1 0,-2 1-1,-1-1 1,0 1 890,0 0 0,2 3 1,-4 1-433,-1-2 0,-3 5 1,-6 1-1,-5 2-203,-4 2 1,-7 2 0,1 2 0,-4 6 55,-4 5 0,2 4 0,-5 7 0,0 2 0,2 1-36,0-2 0,6-1 0,8-1 0,3 0 24,5 0 0,3-6 0,5-2 0,1-5-147,3-4 1,9 2 0,7-6-1,4-2-5,1-5 0,3-4 1,1-5-1,0-2 1,0-1-64,0-2 1,0-5-1,-5 1 1,-4-1-1,-3 2 67,-3 3 1,-3 3 277,-3 2 0,-5 6 0,-10 6 0,-7 9-29,-4 6 0,-3 5 0,-2 8 0,1 1 0,3-1-134,1-2 0,5-3 0,6-1 0,2-3 0,2-1-7,2-2 0,2-3 0,3-2 1,5-2-99,2-5 0,1-3 1,2-1-1,2-1 33,5-3 1,-2-3 0,1-4-1,-1 0-16,0-2 1,-4 4 0,2-9-1,-2 1 1,0 1 11,2 0 1,-5 4 0,-5 2 0,0 4-39,0 0 1,-4 3 63,1 7 1,-4 3 0,-4 7 0,-3 3 57,0 3 1,-3 4 0,5-1 0,-1-1 0,-1-1-39,0 1 1,5-3 0,-3 0 0,4-1-122,1-2 344,0-3 1,6-7-210,2-6 0,-1-6 0,1-7 0,2-4-9,1-4 0,1-2 0,2-2 0,1-1-123,2-3 1,3 3 0,-2-2 0,0 6 0,0 6-473,-3 2 0,-1 6 295,-2-1 1,-1 8 0,-2 1-56,-5 7 0,-1 4 1,-1 1-1,2 1 145,-1-1 1,0 2 178,1 2 0,3-2 0,5 4 0</inkml:trace>
  <inkml:trace contextRef="#ctx0" brushRef="#br0" timeOffset="12.98">23596 4874 7505,'7'-12'-1680,"-3"-1"1941,-2 1 0,-8 5 1,-2 3-1,-5 4 1,-5 5 619,-6 8 1,-7 6-1,-5 10 1,2 4-1,2 3-705,2 1 0,2 0 0,9 1 1,7-3-1,6-2-94,5-4 0,12-4 1,8-4-1,10-6-15,8-5 0,14-5 0,2-6 0,3-5-308,2-6 0,-6-6 1,-1-7-1,-8 0 62,-10 1 0,-11 4 1,-6 4-1,-7 2 1,-7 3 332,-9 3 1,-13 5 0,-14 11 0,-6 10 14,-6 8 0,2 7 0,0 9 0,3 2 0,5 1-111,6 1 1,5 3-59,4 5 0,3 0 0,6-5 0</inkml:trace>
  <inkml:trace contextRef="#ctx0" brushRef="#br0" timeOffset="13.98">19118 8781 5747,'-7'0'2037,"1"0"-1005,6 0 145,0 0-774,0-6 0,4 4 0,2-5-270,1 1 1,-3 2-1,4 3 1,2-2 1,1-1 1,1-2 0,1 4 0,-1-4 0,2 0-59,2 1 0,2-1 1,4 4-1,-1-2 1,0 1 83,-2 1 0,3 2 0,-4 0 1,1 0-47,3 0 0,-2 2 1,-1 1-1,-1 2-1,-3 2 0,3 1 1,0 5-1,0-1 0,0 0-104,-3 1 0,-1-1 0,-2 2 0,0 1 93,1 2 0,-1-1 0,-1-3 1,-1-1-1,-2 2 98,2 2 0,-1-2 0,1 3 0,-3-4-99,-1 0 0,2-1 0,-3 1 0,1-1 0,-1 1-129,-2-1 0,-2-4 0,1 0 0,1 2-147,1 1 0,0-3 0,-4 1-893,0 0 283,0 2-1289,0 2 1,0-8 2072,0-5 0,-6-5 0,-1-8 0</inkml:trace>
  <inkml:trace contextRef="#ctx0" brushRef="#br0" timeOffset="14.98">19564 8347 7860,'7'-13'-155,"0"1"1,-4 0-1,1-1 1,-1 1 1300,-2-1 0,-1 1-730,0 0 0,-1 5 1,-4 3-133,-3 2 0,1 8 1,-1 2-1,0 3-41,1 1 1,-3 2-1,5 3 1,-2 3 0,-1 5-10,1 4 1,-3 3 0,6 4 0,1-2-111,2-1 1,1-1 0,0 1 0,1-4 0,3-4-61,5-5 1,7-2 0,5-7-1,2-2-87,2-5 1,0-3 0,0-1 0,-1-1 67,1-3 1,0-3 0,0-7 0,0-3-1,-1-3-2,1-4 1,-1-1 0,-2 1 0,-4-1-341,-4 0 1,1-4 0,-8-1 0,-1-1 0,-1 1 1,-4 3 0,-2-2 0,-4 2 1,-3 5 173,-3 3 1,-5 7 0,-2 5 0,-2 1-18,-2 4 0,-1 0 0,-2 4 0,0 2 16,0 4 1,2 3 0,2 1 0,3 1-1,2-1-376,-1 1 1,2-1 0,6 0 0,0 1 0,1-1-1107,1 1 1604,2-1 0,-1 0 0,-1 1 0</inkml:trace>
  <inkml:trace contextRef="#ctx0" brushRef="#br0" timeOffset="15.98">19564 8372 6240,'-8'0'4759,"0"0"-4456,5 0 1,-1 0 0,8 0 0,4 1-37,3 3 0,7-3 1,3 4-1,4-4 1,2-1-915,2 0 0,1 0 1,-2 0-1,2-1 647,2-4 0,-4-1 0,2-7 0</inkml:trace>
  <inkml:trace contextRef="#ctx0" brushRef="#br0" timeOffset="16.97">18907 9165 6153,'7'0'-44,"-2"-1"1,-5-3 196,0-4 0,4-3 46,0-2 1,5 5 273,-5 0 0,0 3-225,-4-3 1,-1 5 0,-4-1-110,-3 3 1,1 2-1,-1 2-49,-2 1 1,-1 6 0,-1-3-66,-1 0 0,5 4 1,1-3-1,0 2 7,1-2 0,-1 3 0,-3-3 0,2 3 0,-1 2 35,3-1 1,-6 4-1,6 1 1,-3 0 0,1-1 50,-2 1 1,4 3 0,-1-2 0,0 0-67,0 0 1,3 4 0,-3-3 0,1 2-51,4 0 1,-4-5 0,2 4 0,1-1 0,2-1 33,1 0 1,0 0 0,0-3 0,0 1-56,0-1 0,0 1 0,0-1 0,0 1 0,0-1 39,0-1 0,0-1 1,0-1-1,0 2 21,0 2 1,4-2 0,1 3 0,1-4 0,-1 0 0,4 1 0,-4 1 0,2 1 1,1-1 28,-1-1 1,4-1 0,-2-1 0,2 2 0,1 1 23,0 2 0,2-1 1,1-4-1,2 1 0,-2-1 1,0-1-1,0-1 1,2-2-29,-2 2 1,3 0 0,0-1 0,0-2 0,1 0 11,0 0 1,1-4 0,2 1 0,-2-2-43,3 3 0,-4-4 0,2 3 0,-1-2 1,1-2-24,0 0 0,-1-2 0,4-1 1,-2-1-18,-2 1 0,-3 1 0,4-1 0,-1-3 0,1 1 3,0-1 1,-2-3 0,3 1-1,-3-4 1,1 0-23,-1 0 1,2-1 0,3 0 0,0-3-5,-4 0 1,4-6 0,-5 1-1,2-1 13,0 1 1,-2-3-1,3 0 1,-3-3 0,1-2 51,-1-2 0,0 5 0,2-4 1,-5 1-1,-2-1 45,-1-2 0,-2 0 1,-3-2-1,-4 1-19,-3-2 0,-2 5 0,-3 1 0,-4 3-70,-3 1 1,-5 6 0,-3 2-1,-6 3 1,-1 3-164,0 3 1,1 3-1,0 5 1,0 0-300,1 0 0,-1 0 0,1 0 0,4 1 1,2 2-689,0 1 1,4 7 1154,-2 1 0,-4 6 0,1 7 0</inkml:trace>
  <inkml:trace contextRef="#ctx0" brushRef="#br0" timeOffset="17.97">17678 10158 7960,'-19'-7'25,"3"0"1,6 4 0,3-3 291,2 0 1,-4 1-1,5-3 1,3-1 44,4-2 1,3-1-1,8 3 1,3 1-161,3-2 1,4-1 0,1 0-1,-1 1-127,1 2 1,0 5-1,0-1 1,-2 3-1,-2 1-198,-4 0 1,-4 4-1,-2 1 1,-2 2-168,-5 3 0,-3 2 1,-2 3-1,-5 2 1,-6 0 155,-7 0 1,-1-3 0,0 3-1,-1-3 126,2-2 0,-3-1 0,5-1 0,3-2 239,5 2 0,-1-4 0,6 3-145,1 0 0,3 1 0,4 0 1,4-4-1,3 1-31,2 0 1,3-3 0,2 5 0,0 0-51,0 2 0,-1 2 0,-3-1 1,-1 1-9,0-1 1,2 0-1,-8 1 1,0-1 0,-2 1 61,1-1 1,-5 0-1,3 1 1,-2-1 39,-2 1 1,-6-1-1,-2 0 1,-3 1-1,-2-1-60,1 1 1,0-2 0,-1-2 0,1-2-153,-1-1 0,1 2 0,0-4 1,-1-1-621,1-2 1,3-2 0,3-3 121,0-5 0,2-7 1,5-3-1,3-2 611,5 0 0,7 1 0,4-11 0,4 0 0</inkml:trace>
  <inkml:trace contextRef="#ctx0" brushRef="#br0" timeOffset="18.97">18187 10096 7960,'13'-7'0,"-5"-3"226,0 6 1,-7 0 0,-1 5-1,-6 3 1,-5 6 105,-2 5 1,-3 6 0,-2 8-1,0 4 1,0 3-153,3 1 0,2-1 1,4-1-1,2 0 1,1 1-275,3-2 1,2-5 0,2-1-1,4-5 1,4-5-93,6-4 1,5 0 0,4-10 0,1-2 254,0 0 0,0-4 0,-2-2 1,-2-4-42,-4-3 1,-4-1 0,-2-1 0,-2-1 0,-5-1-68,-3-1 0,-2 1 0,-5 5 0,-6 3-103,-7 2 0,-1-4 1,0 5-1,-1 3 1,0 3 0,1 7 0,4 2 1,1 1-1,6 1-376,4-1 1,4 0 0,2-1-1,4-1-659,3-2 1176,3-5 0,12 8 0,4-4 0</inkml:trace>
  <inkml:trace contextRef="#ctx0" brushRef="#br0" timeOffset="19.97">18510 10344 7960,'-6'-9'426,"-2"1"-197,-3 5 0,-2 3 0,1 9 0,0 3 1,-1 3-13,1 2 0,5 5 0,3-2 0,2 4 1,2-1-260,0-2 1,2-3 0,3-6 0,6 1 142,5-1 0,6-5 0,-3-3 1,2-3-1,-2-2-148,-1-3 0,-2-2 0,-5-5 0,-2 0 117,-5-2 0,-3-3 1,-1 4-1,-1 0-141,-3-1 1,-7 5-1,-7 0 1,0-1 0,-2 2 26,1 3 1,3-1 0,-4 1 0,2 1-888,3 2 0,6 1 0,2 1 931,1 3 0,8-3 0,4 5 0</inkml:trace>
  <inkml:trace contextRef="#ctx0" brushRef="#br0" timeOffset="20.97">18646 10096 7862,'-12'0'-137,"-1"1"0,1 3 274,0 4 0,0 3 1,3 3-1,2 1 1,1 2 1536,4-2-1733,0-1 1,4-2 0,2-1 0,4-3 89,3-3 0,7-4 0,3-4 0,1-4 0,0-6 226,-2-5 1,-4-2 0,0-2-1,-3 3-196,-5 1 0,-3-3 1,-5 5-1,-1 1 1,-3 1-188,-4 1 1,-9 7-1,-2 1 1,-2 4-384,0 1 0,6 6 1,-1 2-1,2 4 0,3 3 509,3 2 0,2 0 0,6-5 0</inkml:trace>
  <inkml:trace contextRef="#ctx0" brushRef="#br0" timeOffset="21.97">19056 10418 7866,'-13'0'459,"-3"4"0,-1 0 1,3 0 163,5 2 1,-1-3 0,4 4 0,1-1-401,-1 1 0,2-3 0,6 3 0,3-1 0,6-3-283,4-2 1,3-1 0,-3 0 0,3-1-633,2-4 0,-1 4 0,3-4 1,-3 0 691,-1 1 0,-1-5 0,-5 2 0</inkml:trace>
  <inkml:trace contextRef="#ctx0" brushRef="#br0" timeOffset="22.97">19440 10319 7842,'-12'0'1295,"-1"-4"-766,1-1 1,1 3-1,1 6 1,3 4 0,2 5-1,1 3-295,-2 5 1,5 2 0,-3 2 0,1 1 0,0 2-183,-1 1 0,0 0 0,5-5 0,3 1 0,5-1 5,2-4 1,1 1-1,1-7 1,0-5-15,4-2 1,-2-3-1,4-4 1,1 0 14,-1 0 0,-4-1 0,2-3 0,-4-6 0,0-4-26,-1-2 1,-4-6 0,-1 3 0,-1-3-115,-3-3 0,-2 3 0,-1-9 1,0 1-1,-1-2-300,-4 1 1,-1-2-1,-7 6 1,1 5 252,-1 3 0,1 7 1,0 5-1,-1 1-129,1 4 0,1 2 0,1 4 0,3 4-399,2 3 0,1 1 1,4 2-1,1 1-242,3 2 1,-1-1 898,5-3 0,6 5 0,5 1 0</inkml:trace>
  <inkml:trace contextRef="#ctx0" brushRef="#br0" timeOffset="23.97">19440 10604 7842,'-7'0'2445,"2"0"0,6 0-2367,3 0 1,5 0 0,6 0-467,1 0-90,6 0 1,-4-1 0,4-2 0,-1-3 477,1-1 0,1-1 0,2-4 0</inkml:trace>
  <inkml:trace contextRef="#ctx0" brushRef="#br0" timeOffset="33.97">19366 10517 7866,'0'7'-1909,"0"-1"2183,5-6-14,-3 0-118,3 0 1,-4 0 184,4 0 1,-3 0-34,7 0 1,-5-5 581,4 1 0,-4 0-285,4 4 1,-3 0-556,3 0 1,0 0 0,5 0 0,-1 0-328,0 0 1,1 0 0,-1 0 0,1-1-1984,-1-3 2274,0 2 0,6-9 0,2 4 0</inkml:trace>
  <inkml:trace contextRef="#ctx0" brushRef="#br0" timeOffset="34.97">19515 10455 7342,'-9'0'-1423,"1"0"1469,5 0 0,-4 0 0,5 2 0,-4 0 363,-1 2 315,4 1-72,-8-5 0,9 1-133,-7 3 1,7-1-148,-2 5 1,-3-4-369,-2 5-283,-2-7 1,4 5-219,3-3 114,3-2 467,1 3 0,1-6 479,3-3-351,-2 2 1,5-3 0,-5 3-73,3-2 0,0 3 0,-1-3 0,5 1-115,2-1 1,1 1 0,0-4 0,1 2-44,-1 2 1,-4-3 0,1 2 0,-1 0 0,0 0-33,1 0 7,-7 0 1,2 4 8,-8 0 1,-3 0 0,-5 0-1,0 1 25,-1 3 1,1-1-1,-1 4 1,1-2 71,0-2 0,-1 3 1,1-2 363,-1-1 1,6-1-483,3 2 0,8-2 0,5 2 0,3-4 0,5-3-723,3-1 1,4-4 0,1 2 777,-1-1 0,1-1 0,0-4 0</inkml:trace>
  <inkml:trace contextRef="#ctx0" brushRef="#br0" timeOffset="35.97">19515 10269 6167,'-7'0'1145,"1"-5"-884,1 3 0,2-3-26,-5 5 1,5 1-1,-3 2 46,1 1 0,2 2-195,-5-2 0,5-2 0,-2 5 0,0 0 33,1 0 0,-1-4 1,2 2-22,-1 1 0,-2 1 1,4 5-36,-3 1 0,1-5 0,4 0 0,-1 2-1,-3 1 1,2-3 0,-2 0 0,3 2 33,1 1 0,0 1 0,0 1-37,0-1 0,1-4 0,2 1 0,1 0 29,-1 2 0,-2-2 0,1-1 40,2 2 0,-1 1 3,5 1 0,-4-4 0,3 1 0,0-1-53,0-1 0,-5 0 0,3-3 19,-4 4 0,0 3 0,2 1-79,1 1 1,0-1-9,-4 1 0,0-1 0,2-1 65,2-3 1,-1-2 74,5-6 0,0 0-55,5 0 0,-1 0 1,0 0-37,1 0 0,-5 0 0,0 0 7,2 0 1,-3-4-323,1 0 209,0-6 0,-1 7 0,-1-4 0,-2 0-45,0 0 0,0 3 0,-2-4 1,0-2 3,2-1 1,1-1-1,-4 0 59,3-1 0,-2 1 1,2-1-1,-3 1 36,-1 0 3,0-1 0,0 1 0,0-1-39,0 1 0,-1 0 1,-2-1-1,-1 1-40,1-1 0,-3 1 0,1 0 0,-1-1 0,0 1-9,-1-1 1,3 5 0,-5 0 0,0 0 39,-2 1 0,2-3 1,1 5-1,-2-1 1,-1 0-99,-1 4 0,4 0 1,-1 2-211,0 0 0,-1 2 1,0 0-475,2 3 1,5 4 0,-1 0 819,3 2 0,6 1 0,2 0 0</inkml:trace>
  <inkml:trace contextRef="#ctx0" brushRef="#br0" timeOffset="36.97">19391 10530 7346,'24'-13'0</inkml:trace>
  <inkml:trace contextRef="#ctx0" brushRef="#br0" timeOffset="37.97">18597 5631 8274,'-9'1'-1426,"1"3"1442,5-2 154,-2 3-19,5-5 0,0-1-4,0-3 1,0 1-123,0-5 1,4-1-1,1-3 1,2-2 36,3-2 0,1 2 0,1-4 0,1 1 5,-1 1 0,5-6 0,2 1 0,3-2-2,4-2 1,3 0 0,-1 0-1,2-1 1,0-2-40,1 0 1,3-3-1,-2 4 1,1-2-1,-1 1 1,-2 2 1,3 1 0,-4 0 0,-1 2-44,-2 2 1,0-1 0,2 6 0,0-1-200,0-1 0,-2 4 0,-2-1 0,-2 4 1,-3 4 214,-1 2 0,4-5 0,-3 3 0</inkml:trace>
  <inkml:trace contextRef="#ctx0" brushRef="#br0" timeOffset="38.97">19031 6152 8258,'-13'6'-173,"1"1"1,0-4-314,-1 1 0,1 5 561,-1-5 1,6-2-42,3-6 0,3-3 0,2-5 1,3 0-1,3-1-16,0 1 0,4-2 0,-1-1 0,4-3-8,2-1 0,5-6 0,-3-6 0,1 1 1,5-2-13,3 1 1,1-4 0,3-5-1,1-2 19,0-2 0,2 2 0,6-2 1,2 0-1,-2 3 20,-2 2 0,-1-5 0,1 8 0,-3 0-18,-2 2 1,1 6-1,-8-1 1,-3 5 0,-1 3-124,-2 4 0,-3 5 1,-6 2-132,-2 2 1,0 7 234,-4 1 0,-7 11 0,-5 8 0</inkml:trace>
  <inkml:trace contextRef="#ctx0" brushRef="#br0" timeOffset="39.97">18832 6722 8257,'-7'0'-768,"2"-5"773,5-2 1,1-6 0,3-1 28,5-2 0,2 1 1,2-5-1,4 0 1,4-2 9,2-4 0,3-2 0,2 2 0,2-3 0,2-3-3,2 1 0,4-9 0,2 2 1,2-2 0,2-2 0,3 2 0,6-4 0,0 1 0,0 3-14,-2 1 1,-2-2 0,2 0 0,0 1-20,-1 1 1,4 2 0,-7 0 0,2 1 0,0 1-129,-1 2 1,-6 2 0,0-2 0,-4 2 3,0 1 0,-1 7 0,-1-4 0,-3 3 1,-3 3-95,0 2 1,-8-2-1,3 4 1,-3 2-64,-2 1 1,2 8 271,-6 1 0,-5 10 0,-7 3 0,-13 8 0,-5 4 0</inkml:trace>
  <inkml:trace contextRef="#ctx0" brushRef="#br0" timeOffset="40.98">18969 7454 6220,'-7'-2'2027,"3"-2"-2117,8-3 0,3-1 0,5 0 1,2-2 14,2-1 0,4-5 1,5-1-1,-1-1 1,1-1-1,1-5 88,3-2 1,3 2 0,5-8 0,2 0-23,2 0 1,-1-5 0,4-4 0,2 0 0,1-2 82,4-3 0,-3-2 1,-1-3-1,-23 25 1,1 0-14,1-1 0,1 0 0,2-1 0,0 1 0,-2 1 0,-1 1 0,1-1 1,-1 1-1,0 1 0,0 0 32,1 0 0,0-1 0,24-23 0,-24 24 0,0 0 0,24-23-25,-2 2 0,1 1 1,0-3-1,-1 3-161,1 1 0,-1 0 0,1 3 0,-2-1 1,-2 2-80,-5 5 0,-2-1 0,-2 6 0,-1 2 6,-3 1 0,-3 2 0,-5 2 0,0 3 0,-2 1-44,-2 3 0,-3 5 0,-6 3-55,1 2 0,-6 2 265,-3 7 0,-8 9 0,-3 6 0</inkml:trace>
  <inkml:trace contextRef="#ctx0" brushRef="#br0" timeOffset="41.98">19403 7578 7127,'8'-8'224,"0"-1"-134,-5 7 1,8-9-1,-2 4 1,2-2-14,1 1 0,4 0 0,2-5 0,2 0 0,3-4-69,5-4 1,-1-2 0,6-3 0,2-2 0,2-2-15,4-2 0,5-5 0,6-6 1,-24 21-1,-1 0 9,2-1 1,-1-1 0,-1 2 0,1-1 0,2-1 0,1 0 0,0-2 0,1 1 0,0-1 0,0 1 53,-1-1 1,1 1-1,-1 0 1,0 1 0,1 0-1,-1 0 1,1 1 0,0-1-7,-1 1 0,0 0 0,1-2 0,-1 0 0,24-18 0,-26 22 0,-1-1 0,1 1 1,0-2-39,-1 1 1,0 0 0,27-18-1,-5-1 1,0 2-3,-1 2 1,-3 4 0,-2 1 0,-3 2-70,-5 3 0,0 2 0,-9 4 1,-2 5-1,-3 2-204,0 1 0,-2 2 0,-1 2-89,-1 0 0,-2 7 0,-4-4-535,-4 1 886,-3 9 0,-5-3 0,0 12 0</inkml:trace>
  <inkml:trace contextRef="#ctx0" brushRef="#br0" timeOffset="42.98">20519 7727 7983,'-19'11'0,"4"-2"0,4 0 867,3 0-736,5-3 0,-1-1 0,8-6 0,4-5 0,5-6-117,3-7 1,5-6 0,8-5-1,4-8 1,4-6-55,4-4 0,-19 21 1,1-1-1,2-1 0,1-1 1,0-2-1,0-1 0,1-2 1,1 0 33,0-2 0,1 1 0,-3-2 0,1 1 0,1 0 0,1 0 0,-1 0 0,0 1 51,1 0 1,-1 1 0,-2 1 0,0 1-1,1 2 1,0 1 0,-1 1 0,-1 0 0,0 2-1,0 1 130,0 0 0,-1 1 0,22-19 0,-2 4 0,-1 4-212,-3 3 0,-2 5 0,-1-1 0,-1 3-58,-3 1 1,-2 6-1,-7 2 1,0 4 0,-2 2-863,-1 2 1,-6 0 196,1 5 1,-7 5 759,-5 7 0,-8 9 0,-3 2 0</inkml:trace>
  <inkml:trace contextRef="#ctx0" brushRef="#br0" timeOffset="43.98">21053 7714 7970,'-12'-4'72,"0"-1"0,4-2 272,4-3 1,3-1 0,2-3 0,3-1 0,4-3-145,4-1 1,5-6 0,5-5 0,5-1 0,3 0-152,2-1 1,1-1 0,4-3 0,0 2 0,0 1-49,1-2 0,4-1 0,3-1 0,0 0 0,-1 0-225,-1 0 0,-2 3 1,-2 1-1,-1 0 37,0 2 1,0-4-1,-9 8 1,0 2 10,1 3 1,-5 2 0,1-2-1,-4 5 1,-1 1-155,-2 5 0,-1 3 0,-5 0-279,-1 4 1,-5 5 608,-3 7 0,-8 6 0,-3 11 0</inkml:trace>
  <inkml:trace contextRef="#ctx0" brushRef="#br0" timeOffset="44.98">21438 7838 8007,'6'-19'331,"1"-4"0,-3 2 0,5-4 19,2-4 0,7 2 1,4-8-1,4-2 1,4-4-1,2-2 78,2 0 1,6-2-1,3 2 1,1 0-220,3 1 0,1-1 1,2 3-1,0-2 0,-1 3-131,1 0 0,-1 6 1,1 0-1,-2 0-444,-2 1 1,1 2-1,-6 5 1,-2 1-1,-4 2-296,-1 2 1,-7 5 0,2-2-1,-4 5 20,-4 3 1,-4 0 0,-4 3 641,-1-1 0,1 5 0,-1-4 0</inkml:trace>
  <inkml:trace contextRef="#ctx0" brushRef="#br0" timeOffset="45.98">22095 7578 7945,'-19'0'316,"6"-2"0,9-3 0,4-6 362,4-4 1,5-5 0,7 0 0,6-9-1,6-7-319,5-5 1,1 1 0,2-6 0,0-1-989,3-1 0,5 3 0,-2 1 0,1 1 0,1 2 629,0-2 0,2-1 0,3-6 0</inkml:trace>
  <inkml:trace contextRef="#ctx0" brushRef="#br0" timeOffset="46.98">19130 5755 8067,'-12'12'-20,"3"0"0,1 1-35,-2-1 216,5-5 55,-1-1 0,5-6 1,-2-2-1,-1-2-119,1-4 0,-2-7 1,-1-3-1,-1-1 1,-2-5-16,-2-3 1,-2-5 0,1-5-1,0-2-110,-1-2 1,-1-7 0,-1-8 0,-3-1 0,-1-6-96,-3-1 1,11 26 0,1-1 0,-1-1 0,-1 1 0,-1-3 0,0 0 68,-1-1 1,1-1 0,0-1 0,0-1-1,1 0 1,-1 0 0,1 0 0,0 0 23,-1-1 0,1 1 1,-1 2-1,1 1 1,0 3-1,-1-1 1,1 1-1,-1 0 0,1 1 1,0 0 42,-1-1 0,1 0 1,-2 1-1,-1 1 1,0-4-1,-1 1 1,1-2-1,-1 0-99,-1-1 1,-1-1-1,0-3 1,-1-1-1,-1-4 1,-1-1-1,-2-5 1,-1-1 39,-2-4 1,-1-1 0,10 21 0,0-1 0,-1 0 0,0-2 0,-1 0 0,1-1-1,0 2 1,1 0 0,1 0 0,-6-18 0,1 0-4,3 4 0,0 2 1,3 6-1,1 2 1,4 8-1,0 2 1,-5-27 134,5 10 1,4 9 0,6 7-1,0 8 1,0 5 62,0 3 1,0 2 0,0 2 0,0 5 54,0 2 1,0 6-33,0-1-489,0 7 0,2-2 1,1 8-1,2 3 376,2-1 1,1 11 0,5-3-1</inkml:trace>
  <inkml:trace contextRef="#ctx0" brushRef="#br0" timeOffset="47.98">16984 2319 8267,'-50'26'0,"5"3"-9,-1-8 0,3 4 1,-5 5-1,-4 7 1,24-15-1,-1 2 0,-2 2 1,-1 0-1,-3 3 1,0 1-1,-4 2 1,0 0-1,-2 1 0,0 1-17,-2 1 0,0-1 0,0 1 0,-1 1 0,0 1 0,-1 1 0,-2 1 0,0 1 0,-2 1 0,-1-1-162,0 1 1,-1-1 0,0 3 0,0-1 0,0-2 0,0 1 0,-1 1 0,-1 0 0,0 2-1,0 0 178,-1 0 1,-1 0 0,20-13-1,0 0 1,-1 0 0,0-1-1,0 1 1,-1 0 0,1 0-1,-1 0 1,0-1-61,0 1 1,1 0 0,-1 0 0,-3 1 0,1 2 0,-1-1-1,3-1 1,0 0 0,0 0 0,-1 0 0,0 1 0,0-1 0,0 0-1,0 1 1,0 0 89,-1-1 0,1 1 0,-1-1 0,2 1 0,1-1 0,-1 0 0,-1 0 1,0 1-1,0 0 0,-1 0 0,0 1 0,1 1-18,-1-1 0,0 1 0,0 0 0,0 0 0,0 0 1,1 0-1,-2 1 0,1 1 0,-1-1 0,0 1 0,0 0 1,0 1-1,0-1 0,0 0 0,0 0 1,0 1 1,0 1 0,-1-1-1,0 0 1,-1 0 0,1 0 0,2-1-1,0 1 1,0-1 0,0 0 0,1-1-1,-1 1-42,2-1 0,-1-1 0,0 1 0,-3 4 0,-1-1 0,0 1 1,1-1-1,0 0 0,0 0 0,-1 1 0,-1-1 0,0 1 0,0-1 1,0 0-1,1 0 41,0-2 0,0-1 0,0 1 0,2-1 0,0 1 0,0-1 0,0-1 0,0 0 0,0 0 0,0 0 0,0 1 0,-1 0 0,0-1 0,0 0 1,0 0 20,0-1 1,0 0 0,-1 0 0,1-1 0,0-1 0,1 1 0,-1-1 0,0 1 0,0-1 0,0 1 0,1-1 0,0 1-6,-1 1 1,1 0 0,-1-1 0,0-1 0,0 0-1,1-1 1,2-1 0,0-1 0,1 0 0,-19 13 0,1 0-1,1 0 1,-1 0-76,2 1 0,0 0 0,1-2 1,-1-1-1,4-1 0,-1 1 0,1-2 1,-1-1 93,0 1 1,1-1-1,1-1 1,1-1-1,0 1 1,0 0 0,1-1-1,1 0 1,2-2-1,0-1 41,3-1 0,0-1 1,3-4-1,0 0 1,1 1-1,0 0 1,2-2-1,-1 1-53,1-1 0,1-1 0,2-1 1,1-1-1,-24 19 0,5-3 1,3-2 178,5-3 0,4 2 0,2-8 0,4-2-220,0-3 1,7-7 0,4 2 0,1-3-1,1-3 329,0-3 1,2 2-1,3-6-524,1-1 0,3-2 0,1-1 132,-1 0 1,2 0 78,-2 0 0,7-11 0,-4-3 0</inkml:trace>
  <inkml:trace contextRef="#ctx0" brushRef="#br0" timeOffset="48.98">8734 8657 8317,'0'-18'-171,"-2"0"0,0-4 208,-3 1 0,1 6 1,4-1-1,0 2 1,0 1 75,0 1 0,0 6 0,0 8 0,0 9-197,0 8 1,2 7 0,0 6 0,3 8 24,-3 7 1,4 1 0,-2 10 0,-1 0-22,-2-2 1,0 8-1,2-8 1,3-3 0,1-8 52,2-6 0,2-5 0,2-10 0,1-5 115,2-7 0,5-5 0,8-7 0,5-1 0,6-3 35,6-5 0,3-6 0,5-1 1,2-1-315,1-1 0,2 4 0,-5-2 0,-2 4-393,-1 3 584,-1 4 0,-6-1 0,-1-1 0</inkml:trace>
  <inkml:trace contextRef="#ctx0" brushRef="#br0" timeOffset="49.98">8374 8731 8578,'-12'0'-167,"-1"0"0,1 0 0,-1 0 113,1 0 0,-1-4 0,1 0 0,0 1-71,-1 2 1,1 1 0,-1 0 0,2 1 74,3 3 1,-7-2 0,3 2 0,-2-3 0,-1-1 0,-2 0 4,-4 0 0,-2 0 0,-2 0 0,2 0 22,2 0 0,-7 0 0,4-1 1,-4-2-1,-1-1 26,0 1 0,-4 0 0,3 1 0,-2-2 13,-2 1 1,-2-3-1,-1 2 1,-1 0-1,1 0 33,0 0 0,-4-2 0,-1 4 1,2-3-18,2 3 0,-8-1 0,-1 0 0,0-1-16,-1 1 0,1-2 0,-1 1 0,1 1 1,-2 1-2,-2 2 1,6 0-1,-6 0 1,2 0-37,1 0 0,-5 0 0,8 0 0,-4 0 0,0 0 16,-1 0 0,2-1 1,1-2-1,3-1 20,1 1 1,2 2 0,2 1 0,-1 0 31,-1 0 0,0 0 0,3 0 0,1 0 0,0 0-35,0 0 0,0 0 1,-1 0-1,0 0-65,-4 0 1,4 1-1,-4 2 1,2 1 0,0-1 25,-1-2 0,-2 4 0,3-1 0,-2 0 9,-2 1 1,4-2 0,-2 4 0,4-1 0,0-4 42,1 0 1,0-2-1,0 0 1,0 0-15,-1 0 1,1 0 0,0 1-1,0 2 1,-1 1-7,1-1 0,1-2 0,2 0 0,1 2-1,-2 1 1,0 5 0,-3-5 0,2 0 4,3 1 1,-2-2 0,1 4-1,-1 0 1,-3-2-5,1 1 0,0 4 0,-2-4 1,-1 3-2,-1-1 0,2-4 1,5 3-1,-2 0 0,2-2-4,-2 1 1,4-1 0,-1-2-1,-1 3-1,-2 1 1,3-5 0,0 4 0,0-2-1,1 0 0,-4 0 1,4-2-1,-1 0 0,2 3 12,0-3 0,-2 1 0,3 0 0,-1 1 15,1-1 0,1 2 0,3-1 1,-2 0-1,-1 1-3,2-1 1,1 4 0,1-2-1,1-1-17,4 1 0,-4 2 1,5-3-1,0 1 1,1 1-15,0 0 0,4 0 0,-2 2 0,2-2 3,1-1 1,2 3 0,2-2 0,2 1-1,0-1 3,0-1 0,4 3 0,-1 0 5,3 2 1,1-3-1,0 0 1,1 1-1,3-1 13,5 0 1,0 2 0,1 5 0,-1 0-7,5-4 1,-1 0 0,5-5 0,-2 0-1,2 3 6,1-2 1,-2 4 0,4-4 0,1 1 1,1 0 0,1 0 1,-1 3-1,0-1 1,4-2 60,-1 2 1,1 1 0,1 1 0,2 1-66,2-1 1,-3 1 0,4-1 0,1 0 0,1-1 16,-2-2 0,7 2 0,-3-3 0,2 3 27,-1 1 1,4-3-1,-1-1 1,-1 2 0,0-1-9,1-1 1,-2 4 0,4-6 0,-2 3-26,0-1 1,6-4 0,-3 3 0,2 0 0,-1-2-26,2 1 0,-3 2 0,2-2 0,1-1-11,1 1 1,2 2 0,-1-3 0,2 2 0,2 2-39,0-3 1,2 4-1,-2-6 1,1 0 54,-2 2 0,3-5 1,0 3-1,2-2 1,1-2 15,-2 0 1,9 0 0,-3 0 0,1 0-7,1 0 0,-4 0 1,0 0-1,-2 0 1,1 0-14,2 0 1,-4 4 0,0 0-1,-1-1-27,1-2 1,-5 3 0,4 0 0,-1-1 0,1-1-18,1-2 0,2 4 0,-4 0 0,0-1 11,0-2 0,1-1 0,-5 0 1,1 0-1,-1 0 44,1 0 1,1 0 0,-4 0 0,1 0 19,0 0 0,-2 0 1,-1 0-1,-2 0 1,2 0-13,1 0 1,-2 0 0,-1 0 0,1 0-10,-2 0 1,4 0 0,-4 0 0,2 0 0,-1 0-48,2 0 1,-3 0-1,0 0 1,0 0 0,-1 0 3,0 0 1,2 0 0,-3 0 0,-2 0 16,-2 0 1,4-1 0,-1-2 0,-1-1-1,-1 0 20,-2-2 1,0 3-1,0-4 1,0 1 1,1-1 1,-3 3-1,0-5 1,-3 1-1,-2 0 18,-2-1 0,-2 1 0,-3-4 0,-1-1 1,-2 1-3,-3 0 1,0-2 0,-6-1-1,-1-3 82,-2-2 1,-5 4 0,1-5 0,-3-1 0,-1-1 9,0-2 1,-5-4-1,-4 0 1,-2 0-48,-1-1 0,0 0 0,-1-4 0,-1 4 0,-1 1 11,-1 0 1,-6-5-1,1 2 1,-3 0-129,0 3 1,-1-2-1,-1-1 1,-2 0-1,-2 3-233,-2 3 0,-2 1 0,-6 2 0,-3 2-378,-1 5 0,-2 2 658,-3 2 0,-12-1 0,-2 1 0</inkml:trace>
  <inkml:trace contextRef="#ctx0" brushRef="#br0" timeOffset="50.98">17927 2282 6053,'1'-8'160,"3"-1"-129,-3 7 171,5-4 0,-6 5 392,0-3-370,0 2 0,0-5 201,0 3 160,0 3-360,0-5 1,0 5 30,0-3 0,0 1-37,0-5-157,0 5 0,-1-2 1,-2 3-115,-1-2 1,-2 3 78,2-3 0,1-2-87,-5 2 1,4 0-1,-3 2 104,2-2 1,-5 2-1,2-5-34,-3 1 1,2 2-1,1 4 1,-2 0-13,-1 0 1,3-1-1,0-2 19,-2-1 1,-1 0-23,-1 4 0,-1 0 0,1 0 21,-1 0 1,1 0-1,-2 0-13,-2 0 0,6 0 0,-2 1 0,1 2-11,0 1 0,-2 1 0,1-2 6,-1 1 1,5 0 0,0-2 15,-2 2 1,-1-3 0,-1 3 1,-1-2-1,1-2-4,0 0 0,-1 1 0,1 2 0,-1 1-14,1-1 0,4 0 1,-1-1-12,0 2 0,-2 2 4,-2-2 0,1-2 6,0 2 1,-1-3 0,1 0 4,-1 4 0,1-4 0,0 3 0,-1-3 1,5 1 0,0 1-2,-2 1 1,3 0 0,-1-4-1,-2 0 0,3 0 0,-1 0 0,5 5 0,-2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2:37:0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16 3680 0 0,'0'0'12616'0'0,"0"0"-12411"0"0,1 0 0 0 0,0 0 0 0 0,-1 1 0 0 0,1-1 1 0 0,0 0-1 0 0,-1 0 0 0 0,1-1 0 0 0,0 1 1 0 0,-1 0-1 0 0,1 0 0 0 0,-1 0 0 0 0,1 0 1 0 0,0 0-1 0 0,0-1 0 0 0,-1 0-130 0 0,0 1 1 0 0,1 0-1 0 0,-1 0 0 0 0,0-1 0 0 0,0 1 1 0 0,0 0-1 0 0,0-1 0 0 0,0 1 1 0 0,0 0-1 0 0,0 0 0 0 0,0-1 0 0 0,0 1 1 0 0,0 0-1 0 0,0-1 0 0 0,-1 1 1 0 0,1 0-1 0 0,0 0 0 0 0,0-1 0 0 0,0 1 1 0 0,0 0-1 0 0,0 0 0 0 0,0-1 1 0 0,-1 1-1 0 0,1 0 0 0 0,0 0 0 0 0,0-1 1 0 0,0 1-1 0 0,-1 0 0 0 0,1 0 1 0 0,0 0-1 0 0,0-1 0 0 0,-1 1 0 0 0,1 0 1 0 0,0 0-1 0 0,-1 0 0 0 0,-15-4 524 0 0,10 3-599 0 0,-1 1 0 0 0,0 0 0 0 0,-8 1 0 0 0,-113 17 76 0 0,80-15-48 0 0,34-2-16 0 0,0 0 0 0 0,-16 2 0 0 0,22 1-24 0 0,5-2-36 0 0,3-2 48 0 0,0 1 0 0 0,0 0 0 0 0,-1-1-1 0 0,1 1 1 0 0,0-1 0 0 0,0 1-1 0 0,0-1 1 0 0,0 1 0 0 0,0 0 0 0 0,0-1-1 0 0,0 1 1 0 0,0-1 0 0 0,0 1 0 0 0,0 0-1 0 0,0-1 1 0 0,0 1 0 0 0,0 0-1 0 0,0-1 1 0 0,0 1 0 0 0,1-1 0 0 0,-1 1-1 0 0,0-1 1 0 0,0 1 0 0 0,1-1 0 0 0,-1 1-1 0 0,0-1 1 0 0,1 1 0 0 0,-1-1 0 0 0,1 1-1 0 0,-1-1 1 0 0,1 1 0 0 0,-1-1-1 0 0,0 0 1 0 0,1 1 0 0 0,-1-1 0 0 0,1 0-1 0 0,0 1 1 0 0,-1-1 0 0 0,1 0 0 0 0,0 0-1 0 0,1 1 0 0 0,4 3 85 0 0,1-1 0 0 0,-1 0 0 0 0,1 0 0 0 0,0 0 0 0 0,0-1 0 0 0,9 1 0 0 0,47 6 625 0 0,-28-5-886 0 0,-4 3 73 0 0,-30-7 105 0 0,0 0-1 0 0,0 0 0 0 0,0 0 0 0 0,0 0 1 0 0,0 0-1 0 0,0 0 0 0 0,0 1 1 0 0,0-1-1 0 0,0 0 0 0 0,0 1 1 0 0,0-1-1 0 0,0 1 0 0 0,0-1 0 0 0,2 2 1 0 0,0 1 48 0 0,7 8-37 0 0,-8-6-10 0 0,-2-2 5 0 0,3 4 29 0 0,-2-5-33 0 0,0 0 0 0 0,-1 0 0 0 0,1-1 1 0 0,0 1-1 0 0,-1 0 0 0 0,1 0 0 0 0,-1 0 1 0 0,1 0-1 0 0,-1 0 0 0 0,0-1 0 0 0,0 1 0 0 0,0 0 1 0 0,0 0-1 0 0,0 0 0 0 0,0 0 0 0 0,0 0 1 0 0,-1 0-1 0 0,1 0 0 0 0,-1 0 0 0 0,0-1 0 0 0,-1 4 1 0 0,-4 6-3 0 0,4-8 8 0 0,0 0 0 0 0,0 1 1 0 0,-1-1-1 0 0,1 0 1 0 0,-1 0-1 0 0,1-1 0 0 0,-1 1 1 0 0,0 0-1 0 0,-4 2 0 0 0,-2 0 32 0 0,1-1-1 0 0,0 0 0 0 0,-1 0 1 0 0,0-1-1 0 0,0 0 0 0 0,0 0 1 0 0,0-1-1 0 0,0-1 1 0 0,-1 1-1 0 0,-11-1 0 0 0,-84 4 622 0 0,95-8-553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13:2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3680 0 0,'0'0'12329'0'0,"2"1"-11292"0"0,1 3-491 0 0,0-1 0 0 0,0 1-1 0 0,0-1 1 0 0,0 1 0 0 0,-1 0 0 0 0,4 6-1 0 0,-3-4-109 0 0,0 0-1 0 0,1 0 0 0 0,6 8 0 0 0,48 48 940 0 0,-23-18-1150 0 0,-28-35-220 0 0,0 0-1 0 0,-1 0 1 0 0,5 12-1 0 0,-3-7-6 0 0,9 22 32 0 0,2 3 4 0 0,4 5-34 0 0,-22-41 0 0 0,0 0 0 0 0,0 1 0 0 0,0-1 0 0 0,0 0 0 0 0,0 1 0 0 0,-1-1 0 0 0,1 5 0 0 0,-1-4 0 0 0,0-1 0 0 0,1 1 0 0 0,-1 0 0 0 0,1-1 0 0 0,0 1 0 0 0,3 6 0 0 0,-3-9 4 0 0,-1 0-1 0 0,1 1 0 0 0,0-1 1 0 0,-1 0-1 0 0,1 1 0 0 0,-1-1 1 0 0,1 1-1 0 0,-1-1 1 0 0,0 1-1 0 0,1 0 0 0 0,-1-1 1 0 0,0 1-1 0 0,0-1 0 0 0,-1 4 1 0 0,1 14 9 0 0,-1-16-13 0 0,1 1 0 0 0,-1-1 0 0 0,0 0 0 0 0,0 1 0 0 0,0-1 0 0 0,0 0 0 0 0,-3 4 0 0 0,-4 14 0 0 0,8-19-2 0 0,0-1 1 0 0,0 0-1 0 0,-1 1 0 0 0,1-1 0 0 0,-1 1 0 0 0,0-1 0 0 0,1 0 0 0 0,-1 1 0 0 0,0-1 1 0 0,-1 1-1 0 0,-9 18-83 0 0,-12 21-1618 0 0,23-39 1325 0 0,0 5-424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13:2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4608 0 0,'0'0'16995'0'0,"2"0"-16471"0"0,5 2-251 0 0,1 0 0 0 0,-1 1 0 0 0,0 0 0 0 0,0 0 0 0 0,-1 0 0 0 0,1 1 0 0 0,9 6 0 0 0,-3 0-115 0 0,-3-4 40 0 0,-1 1 0 0 0,16 15 0 0 0,-23-19-188 0 0,0-1 0 0 0,0 1-1 0 0,0 0 1 0 0,-1 0 0 0 0,3 5 0 0 0,7 13 57 0 0,-2-7-56 0 0,-10-7-12 0 0,1-4 1 0 0,0 31 0 0 0,-1-29-26 0 0,-1-1-1 0 0,1 1 0 0 0,-1-1 0 0 0,0 1 1 0 0,0-1-1 0 0,0 0 0 0 0,-1 0 1 0 0,-5 7-1 0 0,3-4-122 0 0,2-3-15 0 0,-1-1 1 0 0,1 1-1 0 0,-1-1 0 0 0,0 0 0 0 0,0 0 1 0 0,-10 4-1 0 0,9-3-221 0 0,3-3 108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13:2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11976 0 0,'0'0'1082'0'0,"-1"1"-890"0"0,-1 3 24 0 0,-1 2 1386 0 0,-1 0-1 0 0,1-1 0 0 0,-8 9 1 0 0,0 0 653 0 0,10-12-2190 0 0,-1 1 0 0 0,1-1 0 0 0,0 1-1 0 0,0-1 1 0 0,0 1 0 0 0,0 0 0 0 0,0-1-1 0 0,1 1 1 0 0,-1 0 0 0 0,1 0 0 0 0,0-1-1 0 0,0 1 1 0 0,0 0 0 0 0,0 0 0 0 0,0 0-1 0 0,0 0 1 0 0,1-1 0 0 0,0 1 0 0 0,-1 0 0 0 0,3 3-1 0 0,-3-5-64 0 0,0 0 0 0 0,0 1 0 0 0,0-1 0 0 0,0 0 0 0 0,0 1 0 0 0,0-1 0 0 0,0 1 0 0 0,0-1 0 0 0,0 0 0 0 0,-1 1 0 0 0,0 1 0 0 0,1-1 0 0 0,-1 0 0 0 0,1 0 0 0 0,-1 0 0 0 0,1 0 0 0 0,0 0 0 0 0,0-1 0 0 0,0 1 0 0 0,0 0 0 0 0,0 3 0 0 0,10 42 0 0 0,-6-30 0 0 0,-3-16 0 0 0,-1 0 0 0 0,1 0 0 0 0,-1 0 0 0 0,1 0 0 0 0,-1 0 0 0 0,0 0 0 0 0,0 0 0 0 0,1 0 0 0 0,-1 0 0 0 0,0 0 0 0 0,0 0 0 0 0,0 0 0 0 0,0 0 0 0 0,0 0 0 0 0,0 0 0 0 0,-1 0 0 0 0,1 0 0 0 0,0 0 0 0 0,0 0 0 0 0,-1 0 0 0 0,1 0 0 0 0,-1 0 0 0 0,1 0 0 0 0,-1 0 0 0 0,1-1 0 0 0,-1 1 0 0 0,1 0 0 0 0,-2 1 0 0 0,1-2 0 0 0,1 1 0 0 0,-1-1 0 0 0,1 1 0 0 0,0-1 0 0 0,-1 1 0 0 0,1-1 0 0 0,0 1 0 0 0,-1-1 0 0 0,1 1 0 0 0,0-1 0 0 0,0 1 0 0 0,-1-1 0 0 0,1 1 0 0 0,0-1 0 0 0,0 1 0 0 0,0-1 0 0 0,0 1 0 0 0,0 0 0 0 0,0-1 0 0 0,0 1 0 0 0,0-1 0 0 0,0 1 0 0 0,0 0 0 0 0,0-1 0 0 0,0 1 0 0 0,0-1 0 0 0,0 1 0 0 0,1-1 0 0 0,-1 1 0 0 0,0-1 0 0 0,0 1 0 0 0,1-1 0 0 0,-1 2 0 0 0,4 7 0 0 0,-4-8 0 0 0,0 0 0 0 0,1 0 0 0 0,-1 0 0 0 0,0 0 0 0 0,0 0 0 0 0,1 0 0 0 0,-1 1 0 0 0,1-1 0 0 0,-1 0 0 0 0,1 0 0 0 0,0-1 0 0 0,-1 1 0 0 0,1 0 0 0 0,0 0 0 0 0,0 0 0 0 0,1 1 0 0 0,3 4 0 0 0,-5-5 0 0 0,1 0 0 0 0,-1 0 0 0 0,1-1 0 0 0,-1 1 0 0 0,1 0 0 0 0,0 0 0 0 0,-1-1 0 0 0,1 1 0 0 0,0 0 0 0 0,-1-1 0 0 0,1 1 0 0 0,0 0 0 0 0,0-1 0 0 0,-1 1 0 0 0,1-1 0 0 0,0 0 0 0 0,0 1 0 0 0,0-1 0 0 0,0 0 0 0 0,0 1 0 0 0,0-1 0 0 0,0 0 0 0 0,0 0 0 0 0,0 0 0 0 0,-1 0 0 0 0,1 0 0 0 0,0 0 0 0 0,0 0 0 0 0,0 0 0 0 0,0 0 0 0 0,0 0 0 0 0,1-1 0 0 0,3 1 0 0 0,9 1 0 0 0,-12-1 0 0 0,0 1 0 0 0,0-1 0 0 0,0 0 0 0 0,0 0 0 0 0,0 0 0 0 0,0 0 0 0 0,0 0 0 0 0,0 0 0 0 0,0-1 0 0 0,3 0 0 0 0,-1 0-2 0 0,0 0-2 0 0,0-1 1 0 0,-1 1-1 0 0,1-1 1 0 0,0 1-1 0 0,-1-1 1 0 0,1 0-1 0 0,-1 0 1 0 0,1-1-1 0 0,-1 1 1 0 0,0-1-1 0 0,0 1 1 0 0,4-6-1 0 0,18-25-1068 0 0,-10 10-4975 0 0,-6 4-969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13:2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 6448 0 0,'-1'1'4949'0'0,"-13"26"1609"0"0,12-23-6230 0 0,0 0-1 0 0,0 1 1 0 0,1-1-1 0 0,0 1 1 0 0,0-1 0 0 0,0 1-1 0 0,1-1 1 0 0,-1 7-1 0 0,1-11-324 0 0,0 2 85 0 0,0 0-1 0 0,-1 0 0 0 0,1 0 0 0 0,1 0 1 0 0,-1 0-1 0 0,0 0 0 0 0,0 0 0 0 0,1-1 1 0 0,-1 1-1 0 0,1 0 0 0 0,0 0 1 0 0,-1 0-1 0 0,1 0 0 0 0,2 2 0 0 0,4 5 295 0 0,-6-8-362 0 0,-1 0 1 0 0,0 0-1 0 0,1-1 1 0 0,-1 1-1 0 0,1 0 1 0 0,-1-1-1 0 0,1 1 1 0 0,-1 0-1 0 0,1-1 1 0 0,0 1-1 0 0,-1-1 0 0 0,1 1 1 0 0,0-1-1 0 0,-1 1 1 0 0,1-1-1 0 0,0 0 1 0 0,0 1-1 0 0,-1-1 1 0 0,1 0-1 0 0,0 1 1 0 0,0-1-1 0 0,0 0 1 0 0,-1 0-1 0 0,1 0 1 0 0,0 0-1 0 0,0 0 1 0 0,0 0-1 0 0,0 0 1 0 0,0 0-1 0 0,-1 0 1 0 0,1 0-1 0 0,2-1 1 0 0,0 0 49 0 0,0 0 0 0 0,0-1 1 0 0,0 1-1 0 0,0-1 0 0 0,0 0 1 0 0,0 0-1 0 0,0 0 0 0 0,-1 0 0 0 0,1-1 1 0 0,-1 1-1 0 0,0-1 0 0 0,1 1 1 0 0,-1-1-1 0 0,0 0 0 0 0,0 0 1 0 0,-1 0-1 0 0,1 0 0 0 0,-1 0 1 0 0,1 0-1 0 0,-1 0 0 0 0,0-1 1 0 0,0 1-1 0 0,-1 0 0 0 0,1-1 1 0 0,-1 1-1 0 0,1-5 0 0 0,4-28 44 0 0,-5 34-105 0 0,0 0 1 0 0,0 1 0 0 0,0-1 0 0 0,0 0 0 0 0,0 1-1 0 0,-1-1 1 0 0,1 0 0 0 0,-1 0 0 0 0,1 1 0 0 0,-1-3 0 0 0,-2-1 12 0 0,-1 0-64 0 0,4 4-35 0 0,-1 1 0 0 0,0-1 0 0 0,0 1 0 0 0,1 0 0 0 0,-1-1 0 0 0,0 1 0 0 0,0 0 0 0 0,0 0 0 0 0,1-1 0 0 0,-1 1 0 0 0,0 0-1 0 0,0 0 1 0 0,0 0 0 0 0,0 0 0 0 0,0 0 0 0 0,1 0 0 0 0,-1 0 0 0 0,0 0 0 0 0,0 1 0 0 0,0-1 0 0 0,0 0 0 0 0,0 0 0 0 0,1 1 0 0 0,-1-1 0 0 0,0 1 0 0 0,-1 0 0 0 0,0 0-418 0 0,1 1 0 0 0,-1-1 0 0 0,1 1 0 0 0,-1 0-1 0 0,1-1 1 0 0,-1 1 0 0 0,1 0 0 0 0,-2 4 0 0 0,2 2-6534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13:2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55 2760 0 0,'0'0'13637'0'0,"0"2"-12443"0"0,-5 9 168 0 0,4-8-1114 0 0,-1-1 0 0 0,1 1-1 0 0,0 0 1 0 0,0 0 0 0 0,1 0 0 0 0,-1 0 0 0 0,0 3-1 0 0,-1 39 2080 0 0,1-27-1931 0 0,1 1 1 0 0,2 25-1 0 0,1-16-280 0 0,-4 53-1 0 0,0-32-132 0 0,-4 89-994 0 0,5-130 853 0 0,0-1 1 0 0,0 1-1 0 0,1 0 1 0 0,0 0-1 0 0,1-1 1 0 0,3 13-1 0 0,-4-19-6 0 0,4-21-1722 0 0,-1 0 1433 0 0,0 0 0 0 0,3-37 0 0 0,-1 1-194 0 0,8-78-143 0 0,-2 39 868 0 0,-10 82 93 0 0,1 0-1 0 0,0 1 0 0 0,0-1 0 0 0,2 1 0 0 0,6-15 0 0 0,3-9 667 0 0,-12 33-724 0 0,-1 0 1 0 0,1 0 0 0 0,-1 0-1 0 0,1 0 1 0 0,0 0 0 0 0,0 0-1 0 0,1 0 1 0 0,-1 1 0 0 0,0 0-1 0 0,1-1 1 0 0,0 1 0 0 0,-1 0-1 0 0,1 0 1 0 0,0 0-1 0 0,0 0 1 0 0,0 1 0 0 0,0-1-1 0 0,1 1 1 0 0,-1 0 0 0 0,5-1-1 0 0,1-2 100 0 0,-9 4-204 0 0,1 0 1 0 0,-1-1 0 0 0,0 1 0 0 0,1 0 0 0 0,-1 0 0 0 0,1 0-1 0 0,-1-1 1 0 0,1 1 0 0 0,-1 0 0 0 0,1 0 0 0 0,-1 0 0 0 0,1 0 0 0 0,-1 0-1 0 0,1 0 1 0 0,-1 0 0 0 0,1 0 0 0 0,-1 0 0 0 0,1 0 0 0 0,-1 0 0 0 0,0 0-1 0 0,1 1 1 0 0,-1-1 0 0 0,1 0 0 0 0,-1 0 0 0 0,1 0 0 0 0,-1 1 0 0 0,0-1-1 0 0,1 0 1 0 0,-1 0 0 0 0,1 1 0 0 0,-1-1 0 0 0,1 1 0 0 0,24 12 91 0 0,-21-7-49 0 0,-2-3-51 0 0,6 8 10 0 0,-2-5 25 0 0,0 1 1 0 0,8 15 0 0 0,-13-19-31 0 0,1 0 0 0 0,-1 0 0 0 0,0 0 0 0 0,0 0 0 0 0,0 0 0 0 0,-1 0 1 0 0,1 0-1 0 0,-1 0 0 0 0,1 0 0 0 0,-1 1 0 0 0,0-1 0 0 0,-1 4 0 0 0,1 0 12 0 0,-1-1-1 0 0,0 0 1 0 0,0 0 0 0 0,-1 0-1 0 0,0 0 1 0 0,0-1-1 0 0,0 1 1 0 0,0 0 0 0 0,-6 8-1 0 0,1-5-100 0 0,0 0-1 0 0,0 0 1 0 0,0-1 0 0 0,-1-1-1 0 0,0 1 1 0 0,-10 6-1 0 0,8-7-125 0 0,0 0 0 0 0,-1 0 0 0 0,1-1 0 0 0,-18 7 0 0 0,23-12 161 0 0,1 1 0 0 0,-1-1 0 0 0,0 1 0 0 0,1-1 0 0 0,-1-1 0 0 0,0 1 0 0 0,0-1 0 0 0,0 0 0 0 0,1 0 0 0 0,-1 0 0 0 0,0 0 0 0 0,0-1 0 0 0,0 0 0 0 0,-6-2 0 0 0,11 3 72 0 0,-1-1 0 0 0,1 1-1 0 0,-1 0 1 0 0,1 0 0 0 0,-1 0 0 0 0,1-1 0 0 0,0 1 0 0 0,-1 0-1 0 0,1 0 1 0 0,-1 0 0 0 0,1 0 0 0 0,-1 0 0 0 0,1 0 0 0 0,-1 0-1 0 0,1 0 1 0 0,-1 0 0 0 0,1 0 0 0 0,-1 0 0 0 0,1 0-1 0 0,-1 0 1 0 0,1 0 0 0 0,0 0 0 0 0,-1 1 0 0 0,1-1 0 0 0,-1 0-1 0 0,1 0 1 0 0,-1 0 0 0 0,1 1 0 0 0,0-1 0 0 0,-1 0-1 0 0,1 1 1 0 0,-1-1 0 0 0,-1 16 843 0 0,3-14-820 0 0,-1 0-1 0 0,1 0 0 0 0,0 0 0 0 0,0 0 1 0 0,0 0-1 0 0,0-1 0 0 0,1 1 0 0 0,-1 0 0 0 0,0-1 1 0 0,1 1-1 0 0,1 1 0 0 0,0 0 47 0 0,91 95 1404 0 0,-65-69-1168 0 0,-9-10-254 0 0,-9-10-37 0 0,16 21-1 0 0,39 43-220 0 0,-20-23-1574 0 0,-21-31-648 0 0,-20-11 1166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13:39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9296 0 0,'0'0'5406'0'0,"2"1"-4524"0"0,5 6-118 0 0,-5-4-324 0 0,0-1 1 0 0,0 0 0 0 0,1 0-1 0 0,-1 0 1 0 0,5 3-1 0 0,-4-3-121 0 0,0 0 0 0 0,0 0 0 0 0,0 1 0 0 0,-1-1 0 0 0,1 1 0 0 0,-1-1 0 0 0,1 1 0 0 0,2 3 0 0 0,-4-4-169 0 0,1-1 0 0 0,0 1 0 0 0,0-1 0 0 0,0 0 0 0 0,-1 0 0 0 0,1 0 0 0 0,1 0 0 0 0,2 0 0 0 0,1 2 87 0 0,57 29 1521 0 0,-37-16-1550 0 0,1-2-1 0 0,0 0 0 0 0,30 9 1 0 0,-50-21-200 0 0,-4-1-7 0 0,-1 0-1 0 0,1 0 0 0 0,-1 0 0 0 0,0 0 0 0 0,0 0 0 0 0,0 0 0 0 0,0 1 1 0 0,0-1-1 0 0,0 0 0 0 0,0 1 0 0 0,0 0 0 0 0,1 1 0 0 0,0-1 0 0 0,-1 0-1 0 0,0-1 0 0 0,1 1 1 0 0,-1-1-1 0 0,1 1 1 0 0,0-1-1 0 0,4 1 0 0 0,8 5 77 0 0,-14-7-110 0 0,-1 0 0 0 0,1 0-1 0 0,-1 0 1 0 0,0 0 0 0 0,1 0 0 0 0,-1 1 0 0 0,1-1 0 0 0,-1 0-1 0 0,1 0 1 0 0,-1 0 0 0 0,1 0 0 0 0,-1 0 0 0 0,0 0 0 0 0,1 0-1 0 0,-1-1 1 0 0,1 1 0 0 0,-1 0 0 0 0,1 0 0 0 0,-1 0 0 0 0,1-1 0 0 0,0 1-343 0 0,-1 0 0 0 0,5-8-6029 0 0,-4-3-1443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13:40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40 4144 0 0,'0'0'11134'0'0,"-5"9"-3270"0"0,3-4-7769 0 0,0 0-1 0 0,0 0 1 0 0,0-1 0 0 0,1 1 0 0 0,0 0-1 0 0,-1 1 1 0 0,2-1 0 0 0,-1 0-1 0 0,1 0 1 0 0,-1 0 0 0 0,1 0 0 0 0,1 1-1 0 0,-1-1 1 0 0,1 0 0 0 0,0 0-1 0 0,0 0 1 0 0,1 0 0 0 0,-1 0 0 0 0,1 0-1 0 0,0-1 1 0 0,0 1 0 0 0,1 0 0 0 0,4 6-1 0 0,-1-1-106 0 0,-4-7-4 0 0,0 1 0 0 0,0-1 0 0 0,0 0 0 0 0,1 0 0 0 0,-1 0 0 0 0,5 4 0 0 0,-6-6 12 0 0,0 0 0 0 0,1-1 0 0 0,-1 1 1 0 0,0 0-1 0 0,0-1 0 0 0,0 1 0 0 0,0-1 0 0 0,1 0 0 0 0,-1 1 0 0 0,0-1 0 0 0,0 0 0 0 0,1 0 1 0 0,-1 0-1 0 0,0 0 0 0 0,1 0 0 0 0,-1 0 0 0 0,0 0 0 0 0,0 0 0 0 0,1-1 0 0 0,-1 1 0 0 0,0 0 1 0 0,0-1-1 0 0,0 1 0 0 0,1-1 0 0 0,1-1 0 0 0,0 1-23 0 0,20-13-155 0 0,-21 13 171 0 0,-1 0 1 0 0,0 0-1 0 0,0 0 0 0 0,0 0 1 0 0,0 0-1 0 0,0 0 0 0 0,0-1 1 0 0,0 1-1 0 0,0 0 0 0 0,0-1 0 0 0,0 1 1 0 0,-1 0-1 0 0,1-1 0 0 0,-1 1 1 0 0,1-1-1 0 0,0-1 0 0 0,10-50-287 0 0,-8 40 141 0 0,0 0-1 0 0,0-1 1 0 0,0-23-1 0 0,2-5-458 0 0,-5 40 515 0 0,1 5-119 0 0,-1-1 210 0 0,1 0 0 0 0,0 0 0 0 0,-1 1 0 0 0,0-1 0 0 0,0 0-1 0 0,0 3 1 0 0,1 4 10 0 0,0 0 0 0 0,0 0 0 0 0,5 15 0 0 0,-3-15 0 0 0,-1 1 0 0 0,0-1 0 0 0,0 18 0 0 0,-1-6 3 0 0,0-13 5 0 0,-1 0-1 0 0,0 0 0 0 0,0 0 0 0 0,-1-1 0 0 0,0 1 0 0 0,-3 11 1 0 0,2-13-6 0 0,1 1 0 0 0,0 0 0 0 0,0-1 0 0 0,0 10 1 0 0,-1 8-4 0 0,1 0 1 0 0,1-21-2 0 0,0 0 0 0 0,0 0-1 0 0,0 1 1 0 0,-1-1 0 0 0,1 0-1 0 0,-1 1 1 0 0,0-1 0 0 0,0 0-1 0 0,0 0 1 0 0,0 0 0 0 0,-1 0-1 0 0,0 0 1 0 0,1 0 0 0 0,-1 0-1 0 0,0-1 1 0 0,0 1 0 0 0,0-1-1 0 0,0 1 1 0 0,-1-1 0 0 0,1 0-1 0 0,-1 0 1 0 0,0 0 0 0 0,1 0-1 0 0,-1 0 1 0 0,0 0 0 0 0,0-1-1 0 0,0 0 1 0 0,0 1 0 0 0,0-1-1 0 0,0 0 1 0 0,-1-1 0 0 0,1 1-1 0 0,0 0 1 0 0,0-1 0 0 0,-1 0-1 0 0,1 0 1 0 0,0 0 0 0 0,-1 0-1 0 0,-2-1 1 0 0,2 0-279 0 0,1 0 0 0 0,0-1 0 0 0,0 1 0 0 0,0-1 0 0 0,0 0 0 0 0,1 0 0 0 0,-1 0 0 0 0,0 0 0 0 0,1 0 0 0 0,-1-1 0 0 0,1 1 0 0 0,0-1 0 0 0,0 0 0 0 0,0 0 0 0 0,-3-4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13:40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3224 0 0,'0'0'143'0'0,"0"3"466"0"0,0 1-56 0 0,0-2 310 0 0,0 1 1 0 0,0 0-1 0 0,0 0 0 0 0,0-1 1 0 0,-1 1-1 0 0,1 0 0 0 0,-1 0 1 0 0,0-1-1 0 0,-1 4 0 0 0,-1 9 3120 0 0,4-14-3864 0 0,-1 1-1 0 0,0-1 1 0 0,0 0-1 0 0,0 0 1 0 0,-1 0-1 0 0,1 0 1 0 0,0 0-1 0 0,0 0 1 0 0,-1 0 0 0 0,1 0-1 0 0,0 0 1 0 0,-1 0-1 0 0,1 0 1 0 0,-1 0-1 0 0,1 0 1 0 0,-1 0-1 0 0,0 0 1 0 0,1 0-1 0 0,-1 0 1 0 0,0-1-1 0 0,-1 2 1 0 0,-4-2 421 0 0,6 0-532 0 0,-1 0 0 0 0,1 0 0 0 0,0 0 0 0 0,0 0 0 0 0,-1 0 1 0 0,1 0-1 0 0,0-1 0 0 0,-1 1 0 0 0,1 0 0 0 0,0 0 0 0 0,-1 0 0 0 0,1 0 0 0 0,0 0 0 0 0,0 0 0 0 0,-1 0 0 0 0,1 1 1 0 0,0-1-1 0 0,-1 0 0 0 0,1 0 0 0 0,0 0 0 0 0,0 0 0 0 0,-1 0 0 0 0,1 0 0 0 0,0 0 0 0 0,0 1 0 0 0,-1-1 0 0 0,0 2 44 0 0,0-1 0 0 0,0 1 0 0 0,0 0 0 0 0,0-1 0 0 0,0 1 0 0 0,0 0 0 0 0,1 0 0 0 0,-2 3 0 0 0,2-4-48 0 0,0 7 63 0 0,0-8-66 0 0,0 1-1 0 0,0 0 1 0 0,0 0-1 0 0,0-1 1 0 0,0 1-1 0 0,1 0 1 0 0,-1 0-1 0 0,0-1 1 0 0,0 1-1 0 0,1 0 1 0 0,-1-1-1 0 0,0 1 1 0 0,1-1 0 0 0,-1 1-1 0 0,1 0 1 0 0,-1-1-1 0 0,1 1 1 0 0,-1-1-1 0 0,1 1 1 0 0,-1-1-1 0 0,1 1 1 0 0,0 0-1 0 0,1-1 1 0 0,6 4-1 0 0,2-4 11 0 0,-8 0 106 0 0,8-4 119 0 0,-6 0-131 0 0,0 0-1 0 0,-1 0 1 0 0,1 0-1 0 0,-1-1 1 0 0,0 0-1 0 0,0 0 1 0 0,4-9-1 0 0,-7 12-62 0 0,1 0-1 0 0,0 0 1 0 0,-1-1-1 0 0,1 1 1 0 0,-1-1-1 0 0,0 1 0 0 0,0 0 1 0 0,0-1-1 0 0,0 1 1 0 0,0-1-1 0 0,-1-4 1 0 0,-1-4 31 0 0,1 10-73 0 0,0 0 0 0 0,0 1 1 0 0,0-1-1 0 0,0 1 0 0 0,0-1 0 0 0,0 1 0 0 0,0-1 1 0 0,0 1-1 0 0,-1 0 0 0 0,1 0 0 0 0,0 0 1 0 0,0-1-1 0 0,0 1 0 0 0,-1 0 0 0 0,1 0 0 0 0,0 1 1 0 0,0-1-1 0 0,-2 1 0 0 0,-2 3-447 0 0,1 0-1 0 0,-1 1 1 0 0,1 0-1 0 0,-3 6 1 0 0,6-8-872 0 0,1 3-52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14.9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4463 6 2760 0 0,'-12'29'12126'0'0,"-39"-29"-9023"0"0,43-5-2957 0 0,2 5-110 0 0,-7-4 82 0 0,12 3 3 0 0,-2 1 20 0 0,-2 0-58 0 0,-1-1 0 0 0,1 0 0 0 0,0 0 0 0 0,-1 0 0 0 0,-7-4 0 0 0,7 3 19 0 0,0 0 1 0 0,0 0-1 0 0,-1 1 0 0 0,1 0 1 0 0,-12-1-1 0 0,2-1 12 0 0,13 2-106 0 0,1 1-1 0 0,0-1 1 0 0,0 1 0 0 0,0 0-1 0 0,-1-1 1 0 0,1 1-1 0 0,0 0 1 0 0,0 0 0 0 0,0 1-1 0 0,-1-1 1 0 0,-2 1 0 0 0,-26 8 13 0 0,29-8-17 0 0,0-1 1 0 0,1 1-1 0 0,-1-1 1 0 0,0 1-1 0 0,0-1 0 0 0,0 0 1 0 0,1 0-1 0 0,-1 0 1 0 0,0 0-1 0 0,0 0 0 0 0,-2-1 1 0 0,-16 0 6 0 0,19 1-10 0 0,-2 1 3 0 0,0-1 0 0 0,0 1 0 0 0,0-1 0 0 0,0 1 0 0 0,0 0 0 0 0,0 0 0 0 0,0 0 0 0 0,0 0 0 0 0,0 1 0 0 0,1-1 0 0 0,-1 1 0 0 0,-4 3 0 0 0,2-2 12 0 0,1 0-1 0 0,-1-1 0 0 0,0 1 0 0 0,0-1 1 0 0,0 0-1 0 0,0-1 0 0 0,0 1 0 0 0,0-1 1 0 0,-9 1-1 0 0,6 0 12 0 0,0-1 1 0 0,0 1-1 0 0,0 1 0 0 0,-8 3 1 0 0,5-1 51 0 0,-1 0 1 0 0,-11 4-1 0 0,20-9-64 0 0,1 1 0 0 0,-1 0 0 0 0,1 0 0 0 0,0 0 0 0 0,0 1 0 0 0,-1-1 0 0 0,-3 4 0 0 0,5-4-5 0 0,-1 1 0 0 0,0-1 0 0 0,0 0-1 0 0,0 0 1 0 0,0 0 0 0 0,0 0 0 0 0,0 0 0 0 0,-4 1-1 0 0,-2 1 26 0 0,0 0-1 0 0,0 0 1 0 0,-9 5-1 0 0,10-4-12 0 0,-1 0-1 0 0,-15 4 1 0 0,7-3 34 0 0,0 1 0 0 0,-16 8 1 0 0,-22 8 73 0 0,-15 7-2 0 0,59-25-110 0 0,0 0 1 0 0,0 1 0 0 0,-12 8-1 0 0,-16 7-18 0 0,-96 44 0 0 0,101-48 0 0 0,19-9 0 0 0,-29 11 0 0 0,36-15 0 0 0,0-1 0 0 0,0 2 0 0 0,-6 3 0 0 0,6-3 0 0 0,0 0 0 0 0,1-1 0 0 0,-10 3 0 0 0,-17 10 29 0 0,26-13-20 0 0,0 1-1 0 0,1-1 1 0 0,-15 5 0 0 0,12-5-9 0 0,0 0 0 0 0,1 1 0 0 0,-1 0 0 0 0,1 1 0 0 0,0 0 0 0 0,-13 9 0 0 0,11-6 0 0 0,0-1 0 0 0,-20 9 0 0 0,6-4 20 0 0,1 1-1 0 0,-24 18 0 0 0,7-5 45 0 0,40-26-63 0 0,-8 5 44 0 0,0 0-1 0 0,1 0 0 0 0,0 0 1 0 0,0 1-1 0 0,0 0 0 0 0,-7 9 1 0 0,2-2-102 0 0,0-1-1 0 0,-1 0 1 0 0,-15 11 0 0 0,-2 2 292 0 0,1 0-253 0 0,-54 46-292 0 0,15-10 310 0 0,37-34 0 0 0,23-18 0 0 0,-1-1 0 0 0,-13 9 0 0 0,-13 6 0 0 0,-31 29 0 0 0,59-47 0 0 0,-1 1-1 0 0,-14 7 0 0 0,-1 2 14 0 0,6-4 13 0 0,-32 15 0 0 0,3-2 29 0 0,-53 27 9 0 0,29-4 90 0 0,40-29-148 0 0,1 1-1 0 0,-26 23 1 0 0,46-34-7 0 0,-20 12 4 0 0,21-16-6 0 0,1 1 1 0 0,0 0 0 0 0,0 0-1 0 0,1 1 1 0 0,-10 10-1 0 0,-37 41-57 0 0,43-46 60 0 0,-1-1 0 0 0,-12 10 0 0 0,13-12 0 0 0,1 0 0 0 0,0 1 0 0 0,1-1 0 0 0,-9 12 0 0 0,9-9 0 0 0,-1-1 0 0 0,-17 15 0 0 0,-9 12 0 0 0,-31 45 0 0 0,-28 32 0 0 0,67-78 0 0 0,19-24 0 0 0,-15 16 0 0 0,-13 12-19 0 0,-30 30-26 0 0,59-63 45 0 0,1 1 0 0 0,-1 0 0 0 0,1 0 0 0 0,1 1 0 0 0,0 0 0 0 0,-5 11 0 0 0,2-6 0 0 0,-13 20 0 0 0,-87 99 424 0 0,96-117-403 0 0,-59 81-114 0 0,63-85 94 0 0,-119 194 137 0 0,115-185-93 0 0,-17 22 0 0 0,-3 6 36 0 0,-25 36-20 0 0,30-47-48 0 0,10-14 3 0 0,2 0 0 0 0,0 1 0 0 0,-19 48 0 0 0,29-64-16 0 0,1 1 0 0 0,-8 10 0 0 0,7-11 0 0 0,0-1 0 0 0,-6 17 0 0 0,-39 103 0 0 0,40-104 0 0 0,-16 36 0 0 0,0 3 0 0 0,15-35-22 0 0,-15 32 0 0 0,3-10 2 0 0,-18 28 20 0 0,29-58 0 0 0,-55 107 0 0 0,62-116 0 0 0,0 0 0 0 0,-5 21 0 0 0,-2 5 0 0 0,6-21 0 0 0,1 1 0 0 0,-5 29 0 0 0,6-27 0 0 0,-8 28 0 0 0,-6 21 0 0 0,-19 50 0 0 0,26-90 0 0 0,7-20 0 0 0,0 1 0 0 0,-3 17 0 0 0,-11 35 0 0 0,13-45 0 0 0,0 0 0 0 0,1 1 0 0 0,-3 20 0 0 0,5-22 0 0 0,0-1 0 0 0,-7 20 0 0 0,4-18 0 0 0,-3 23 0 0 0,-13 79 0 0 0,-1-6 0 0 0,13-72 0 0 0,0 1 0 0 0,2 1 0 0 0,-4 84 0 0 0,1 42 0 0 0,10 85 0 0 0,-6-182 0 0 0,5-48 0 0 0,-2 1 0 0 0,-5 24 0 0 0,-2 26 0 0 0,-5 23 137 0 0,4-24-18 0 0,6-43-61 0 0,3-20-38 0 0,0 0 0 0 0,0 17 0 0 0,1 33 65 0 0,1 56 110 0 0,6-47-110 0 0,0-7 22 0 0,-4-15-30 0 0,0-37-55 0 0,26 111 103 0 0,-25-112-122 0 0,6 28 21 0 0,2-1 0 0 0,25 54-1 0 0,1 4-23 0 0,1 1 54 0 0,-28-68-43 0 0,-8-19-9 0 0,1 0 1 0 0,0 0-1 0 0,5 8 1 0 0,26 53 53 0 0,2 3-48 0 0,18 11 82 0 0,8 13 1 0 0,-53-79-91 0 0,0-1 0 0 0,11 37 0 0 0,-16-43 9 0 0,1 0-1 0 0,-1-1 0 0 0,2 1 1 0 0,-1-1-1 0 0,11 13 0 0 0,3 6 6 0 0,149 228-14 0 0,-114-180 0 0 0,28 33 21 0 0,-9-14 12 0 0,-34-44 7 0 0,7 13-6 0 0,-14-14-23 0 0,54 97 42 0 0,-31-53 7 0 0,-10-18-2 0 0,-19-32-10 0 0,-15-27-44 0 0,0 1 1 0 0,-2 1-1 0 0,0 0 0 0 0,-1 0 1 0 0,9 31-1 0 0,-9-23-4 0 0,1 0 0 0 0,2 0 0 0 0,0-1 0 0 0,18 27 0 0 0,-1 2 0 0 0,-16-31 0 0 0,2 0 0 0 0,29 40 0 0 0,53 83 0 0 0,-80-122 0 0 0,24 43 0 0 0,32 49 0 0 0,-4-22 64 0 0,-41-57-64 0 0,-18-24 0 0 0,0-1 0 0 0,16 16 0 0 0,10 4 1 0 0,-16-15 16 0 0,-1 1 1 0 0,17 20 0 0 0,-9-6 7 0 0,2-2 1 0 0,42 36 0 0 0,71 49 35 0 0,-72-65-39 0 0,38 31 20 0 0,1-2-42 0 0,-19-16 0 0 0,-35-20 0 0 0,94 56 0 0 0,-44-33-2 0 0,-59-37 8 0 0,56 28 1 0 0,103 48 46 0 0,67 31-53 0 0,-234-118 0 0 0,32 13 0 0 0,65 26 0 0 0,35 11 0 0 0,12-1 0 0 0,-99-38 0 0 0,1 1 0 0 0,50 21 0 0 0,-12-4 0 0 0,-81-34-1 0 0,78 19 0 0 0,-4-2 14 0 0,-73-19 25 0 0,58 10 0 0 0,11 2 3 0 0,2-2-41 0 0,-47-12 0 0 0,41 5 40 0 0,-57-10-13 0 0,78 8 66 0 0,10-3-93 0 0,8 1 0 0 0,-70-7 0 0 0,5 0 0 0 0,-29 1 0 0 0,0-3 0 0 0,0-2 0 0 0,55-7 0 0 0,43-6 0 0 0,49-10 0 0 0,-35 4-2 0 0,-28 4 15 0 0,259-47 40 0 0,49-51 55 0 0,-332 79-205 0 0,340-122 942 0 0,-409 138-820 0 0,73-37-26 0 0,-54 21-23 0 0,106-67-144 0 0,-56 28 103 0 0,52-39 346 0 0,-140 94-268 0 0,113-85-264 0 0,-103 79 242 0 0,38-35 0 0 0,13-10 179 0 0,109-84-68 0 0,-105 84-102 0 0,-51 42 0 0 0,33-32 0 0 0,8-18 0 0 0,121-156 0 0 0,-127 142-17 0 0,21-28 8 0 0,-12 5 21 0 0,57-88-14 0 0,-53 73 66 0 0,-33 42-60 0 0,-3-3-1 0 0,68-178 1 0 0,-110 249 13 0 0,62-198 191 0 0,4-44-381 0 0,-14 58 78 0 0,-19-17 95 0 0,-33 165 0 0 0,3-40 0 0 0,-3 21 0 0 0,8-97 0 0 0,-4 1 0 0 0,-10 128 0 0 0,10-64 0 0 0,-1-24 0 0 0,-1-108 64 0 0,-7 82-64 0 0,-3 90 0 0 0,-5-104 0 0 0,2-95 11 0 0,-2 128 42 0 0,1 54-53 0 0,-1-1 0 0 0,6 33 18 0 0,-3 1 0 0 0,-13-84 0 0 0,5 68-7 0 0,8 43-8 0 0,-1 0 1 0 0,-12-41-1 0 0,-9-30 48 0 0,9 28 5 0 0,8 35-45 0 0,-6-20-12 0 0,2 15 1 0 0,2 0 0 0 0,-6-41 0 0 0,-5-22 0 0 0,7 30 0 0 0,6 23 0 0 0,7 41 0 0 0,-39-155 146 0 0,35 140-111 0 0,0-1 1 0 0,-2-20-1 0 0,-4-19 17 0 0,-1-9-52 0 0,3 14 0 0 0,0-9 0 0 0,6 44 0 0 0,1 0 0 0 0,-10-31 0 0 0,3 21 4 0 0,0 1 13 0 0,0 0 1 0 0,-2 1-1 0 0,-15-27 1 0 0,17 37 26 0 0,6 12-28 0 0,0 0 1 0 0,0 1 0 0 0,-6-7-1 0 0,-21-34-16 0 0,11 16 0 0 0,9 13 0 0 0,-10-23 0 0 0,-1-2 0 0 0,10 13 0 0 0,10 26 0 0 0,0-1 0 0 0,0 0 0 0 0,0 1 0 0 0,0 0 0 0 0,-1-1 0 0 0,1 1 0 0 0,-1 0 0 0 0,0 0 0 0 0,-3-5 0 0 0,1 4 0 0 0,1-1 0 0 0,0 1 0 0 0,0-1 0 0 0,0 0 0 0 0,0 0 0 0 0,1 0 0 0 0,0 0 0 0 0,0 0 0 0 0,-1-8 0 0 0,1 6 0 0 0,-1-1 0 0 0,0 0 0 0 0,0 1 0 0 0,-7-12 0 0 0,-5-13 0 0 0,14 27 0 0 0,-1 0 0 0 0,0 1 0 0 0,0-1 0 0 0,-1 0 0 0 0,0 1 0 0 0,-3-6 0 0 0,3 7-4 0 0,1-1 1 0 0,0 1-1 0 0,0-1 0 0 0,0 1 1 0 0,0-1-1 0 0,-2-7 0 0 0,-7-14-30 0 0,8 21 30 0 0,1-1 0 0 0,0 1 0 0 0,0-1 0 0 0,1 1 0 0 0,-2-6 0 0 0,1 0-37 0 0,-1-7 28 0 0,3 15 13 0 0,0 0 0 0 0,0 0 1 0 0,-1 0-1 0 0,1 0 0 0 0,0 0 1 0 0,-1 0-1 0 0,-1-3 0 0 0,1 4 0 0 0,1-1 0 0 0,-1 1 0 0 0,1 0 0 0 0,-1 0 0 0 0,1-1 0 0 0,0 1 0 0 0,0 0 0 0 0,-1-1 0 0 0,1 1 0 0 0,0 0 0 0 0,0-2 0 0 0,0 0 0 0 0,0 0 0 0 0,0 1 0 0 0,-1-1 0 0 0,1 0 0 0 0,-1 0 0 0 0,1 0 0 0 0,-1 1 0 0 0,0-1 0 0 0,-2-3 0 0 0,-7-13 0 0 0,6 9 0 0 0,-2-11 0 0 0,6 20 0 0 0,0-1 0 0 0,0 1 0 0 0,0-1 0 0 0,-1 1 0 0 0,1-1 0 0 0,-1 1 0 0 0,1 0 0 0 0,-1-1 0 0 0,1 1 0 0 0,-1 0 0 0 0,0 0 0 0 0,0-1 0 0 0,-1 0 0 0 0,-1-6 0 0 0,-3-14 0 0 0,1 13 0 0 0,2 6-4 0 0,1 1-1 0 0,0-1 1 0 0,0 0 0 0 0,0 0-1 0 0,1 0 1 0 0,-1 0-1 0 0,1 0 1 0 0,-1 0-1 0 0,1 0 1 0 0,0 0 0 0 0,0-1-1 0 0,1 1 1 0 0,-2-5-1 0 0,2 2 3 0 0,-7-27-30 0 0,4 13-29 0 0,3 14 30 0 0,1-1-3 0 0,-1 0 1 0 0,-1 0-1 0 0,1 0 1 0 0,-1 0-1 0 0,-3-8 1 0 0,2 4-607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25:07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3224 0 0,'0'0'143'0'0,"0"2"-3"0"0,-9 9 7540 0 0,9-10-7234 0 0,-1-1 1 0 0,1 1 0 0 0,0-1 0 0 0,0 1-1 0 0,0-1 1 0 0,-1 1 0 0 0,1-1-1 0 0,0 1 1 0 0,0 0 0 0 0,0-1-1 0 0,0 2 1 0 0,-2 15 3925 0 0,3-13-4099 0 0,-1 0-1 0 0,1-1 0 0 0,-1 1 0 0 0,1 0 1 0 0,0-1-1 0 0,1 1 0 0 0,-1-1 1 0 0,0 0-1 0 0,3 4 0 0 0,21 32 1407 0 0,-5-8-1201 0 0,5 7-291 0 0,52 65 0 0 0,-73-99-223 0 0,0 0 1 0 0,0 0 0 0 0,0-1-1 0 0,6 4 1 0 0,13 11-374 0 0,-20-15 299 0 0,-1 0 0 0 0,1-1 0 0 0,0 1 0 0 0,0-1 0 0 0,5 2 0 0 0,1 2-254 0 0,-8-6-78 0 0,3 3-37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25:08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0 12984 0 0,'0'0'9219'0'0,"-2"0"-8279"0"0,1 1-816 0 0,-1-1 0 0 0,1 1 0 0 0,-1-1 0 0 0,1 1-1 0 0,-1 0 1 0 0,1-1 0 0 0,-1 1 0 0 0,1 0 0 0 0,0 0 0 0 0,-1 0 0 0 0,1 0-1 0 0,0 0 1 0 0,0 1 0 0 0,0-1 0 0 0,-2 2 0 0 0,-17 24 775 0 0,16-22-754 0 0,-6 10 107 0 0,1 1 0 0 0,-11 28 0 0 0,10-21-170 0 0,-87 198-96 0 0,86-195-173 0 0,3-10-397 0 0,-8 33 1 0 0,15-36 156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26:4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2 4144 0 0,'10'-1'16227'0'0,"-10"6"-15958"0"0,0-2-94 0 0,1 0 0 0 0,-1 0 0 0 0,-1 0 0 0 0,1 0 0 0 0,0 0 0 0 0,-1 0 0 0 0,0 0 0 0 0,-2 6 0 0 0,2-6-65 0 0,0 1 0 0 0,0-1 0 0 0,0 1 0 0 0,0-1 0 0 0,0 6 0 0 0,1-5 16 0 0,-1-1 0 0 0,0 1 0 0 0,0 0 0 0 0,0-1 0 0 0,-2 6 0 0 0,-19 28 664 0 0,8-10-681 0 0,11-21-74 0 0,0 0 0 0 0,0 0 1 0 0,-1-1-1 0 0,-5 8 0 0 0,-79 92 280 0 0,74-88-223 0 0,11-13-87 0 0,0 0 1 0 0,0 0-1 0 0,0-1 1 0 0,0 1-1 0 0,-1-1 1 0 0,1 0-1 0 0,-1 0 0 0 0,0 0 1 0 0,0-1-1 0 0,-5 4 1 0 0,-1-1-653 0 0,6-2-829 0 0,3-9-127 0 0,3 3 109 0 0,6-4-60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26:4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13392 0 0,'0'0'7103'0'0,"2"0"-6377"0"0,1 0-374 0 0,8 0 171 0 0,0 0 0 0 0,0 0 0 0 0,0 1-1 0 0,0 1 1 0 0,11 3 0 0 0,-21-5-407 0 0,3-1 10 0 0,13 9 145 0 0,-13-5-207 0 0,3 4 0 0 0,2 5 30 0 0,-9-7-83 0 0,-1-3 2 0 0,-2 18 51 0 0,1-13-132 0 0,-1 0 1 0 0,0-1 0 0 0,0 1 0 0 0,-1-1 0 0 0,0 0 0 0 0,0 0 0 0 0,0 0 0 0 0,-10 9-1 0 0,-9 13-1197 0 0,-8 4-471 0 0,4-7 264 0 0,22-19 1243 0 0,-2 2-10 0 0,-6 22-635 0 0,12-28 1056 0 0,1-1-143 0 0,0 0-1 0 0,1 0 0 0 0,-1 0 0 0 0,0 0 0 0 0,1-1 0 0 0,-1 1 0 0 0,1 0 0 0 0,-1 0 0 0 0,1 0 1 0 0,0 0-1 0 0,0 0 0 0 0,0 0 59 0 0,0 0 1 0 0,-1 0-1 0 0,1 0 1 0 0,-1-1-1 0 0,1 1 0 0 0,0 0 1 0 0,-1 0-1 0 0,0 0 1 0 0,1 0-1 0 0,-1 0 1 0 0,0 0-1 0 0,1 1 0 0 0,19 6 1451 0 0,-17-7-1515 0 0,0 1-1 0 0,0-1 0 0 0,1 0 0 0 0,-1 0 1 0 0,0 0-1 0 0,1 0 0 0 0,-1-1 0 0 0,0 0 1 0 0,1 1-1 0 0,-1-1 0 0 0,1 0 0 0 0,-1-1 1 0 0,4 1-1 0 0,1-2-205 0 0,0-1 0 0 0,0 1 0 0 0,0-1 0 0 0,12-7 0 0 0,-17 9 322 0 0,4-3-1730 0 0,0-3-3968 0 0,2-1-992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26:4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14568 0 0,'0'0'2793'0'0,"2"1"-1443"0"0,16 1 1442 0 0,-14-2-2193 0 0,0 0 0 0 0,0 1 0 0 0,0-1 0 0 0,-1 1 0 0 0,6 2 0 0 0,-8-3-355 0 0,47 4 285 0 0,-42-5-786 0 0,0 0 1 0 0,-1 0-1 0 0,1-1 0 0 0,0 1 1 0 0,0-1-1 0 0,9-5 0 0 0,-11 5-373 0 0,9-5-1158 0 0,0 0-76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1:26:43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 12352 0 0,'0'0'1118'0'0,"-4"8"-202"0"0,-1 3 1017 0 0,1 8-758 0 0,4-18-995 0 0,0 2 61 0 0,0-3-178 0 0,-1 1-1 0 0,1-1 1 0 0,0 0 0 0 0,0 0 0 0 0,0 1 0 0 0,0-1 0 0 0,0 0-1 0 0,0 1 1 0 0,0-1 0 0 0,0 0 0 0 0,0 1 0 0 0,0-1 0 0 0,0 0-1 0 0,0 1 1 0 0,0-1 0 0 0,0 0 0 0 0,0 0 0 0 0,1 1 0 0 0,-1-1-1 0 0,0 0 1 0 0,0 1 0 0 0,0-1 0 0 0,0 0 0 0 0,0 0-1 0 0,1 1 1 0 0,-1-1 0 0 0,0 0 0 0 0,1 1 0 0 0,2-1 37 0 0,-1 0 1 0 0,1 0 0 0 0,0 0 0 0 0,0 0-1 0 0,0 0 1 0 0,-1-1 0 0 0,1 1 0 0 0,0-1-1 0 0,-1 0 1 0 0,1 0 0 0 0,0 0 0 0 0,-1 0-1 0 0,1 0 1 0 0,-1-1 0 0 0,0 1-1 0 0,1-1 1 0 0,-1 1 0 0 0,0-1 0 0 0,3-3-1 0 0,4-4 361 0 0,-7 8-347 0 0,-1-1 1 0 0,1 0-1 0 0,-1 1 0 0 0,1-1 0 0 0,-1 0 0 0 0,0 0 1 0 0,2-2-1 0 0,-1 0 31 0 0,-1 4-122 0 0,-1-1 1 0 0,0 1 0 0 0,1 0-1 0 0,-1-1 1 0 0,0 1 0 0 0,0 0-1 0 0,0-1 1 0 0,1 1-1 0 0,-1 0 1 0 0,0-1 0 0 0,0 1-1 0 0,0-1 1 0 0,0 1 0 0 0,0 0-1 0 0,0-1 1 0 0,0 1-1 0 0,1-1 1 0 0,-1 1 0 0 0,0 0-1 0 0,0-1 1 0 0,-1 0 0 0 0,1 0-6 0 0,-1 1-1 0 0,0-1 1 0 0,0 0 0 0 0,0 1 0 0 0,0-1 0 0 0,0 1 0 0 0,0-1 0 0 0,0 1 0 0 0,0-1 0 0 0,0 1 0 0 0,0 0 0 0 0,0-1 0 0 0,0 1-1 0 0,0 0 1 0 0,0 0 0 0 0,-1 0 0 0 0,-2 0-160 0 0,1 0 0 0 0,0 1 0 0 0,0-1 0 0 0,0 1 0 0 0,0 0 0 0 0,0 0 0 0 0,0 0 0 0 0,0 0 0 0 0,1 1 0 0 0,-1-1 0 0 0,0 1 0 0 0,-3 2 0 0 0,-6 3-708 0 0,3-4-686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3:46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12896 0 0,'0'0'10881'0'0,"3"1"-10360"0"0,7 3-45 0 0,-7-3-11 0 0,6 0 306 0 0,-6 0-670 0 0,0 0-1 0 0,0 0 1 0 0,1 1 0 0 0,-2-1-1 0 0,1 1 1 0 0,0-1 0 0 0,0 1 0 0 0,0 0-1 0 0,-1 0 1 0 0,1 1 0 0 0,-1-1-1 0 0,0 0 1 0 0,0 1 0 0 0,3 3-1 0 0,3 6 53 0 0,1 4-131 0 0,-1 0 44 0 0,-7-14-58 0 0,0 0 1 0 0,0 0-1 0 0,0 0 1 0 0,0 0-1 0 0,0 1 1 0 0,0-1-1 0 0,0 3 0 0 0,21 82 67 0 0,-16-59-59 0 0,-3-17-4 0 0,-1 0 0 0 0,0 0 0 0 0,0 14 0 0 0,-3-4 9 0 0,-1 0 1 0 0,-4 21-1 0 0,6-40-21 0 0,-1 9-15 0 0,1-9-89 0 0,-11-25-4505 0 0,10 13-3854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3:46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0 13360 0 0,'0'0'11271'0'0,"0"2"-10743"0"0,-1 5-281 0 0,0 1 0 0 0,-1-1-1 0 0,0 0 1 0 0,0 1 0 0 0,0-1 0 0 0,-1 0-1 0 0,0 0 1 0 0,-8 12 0 0 0,-6 14-52 0 0,-21 62-195 0 0,31-77 0 0 0,-17 29 0 0 0,3-7 0 0 0,14-27 0 0 0,0 0 0 0 0,-1-1 0 0 0,-1 0 0 0 0,0-1 0 0 0,-17 17 0 0 0,19-23-59 0 0,5-4-255 0 0,2-2 236 0 0,-1 1 1 0 0,0-1 0 0 0,1 0-1 0 0,-1 0 1 0 0,1 0 0 0 0,-1 0-1 0 0,1 0 1 0 0,-1 0-1 0 0,1 0 1 0 0,0 0 0 0 0,0 0-1 0 0,-1-1 1 0 0,1 1 0 0 0,0 0-1 0 0,0-1 1 0 0,0 0-98 0 0,-24-74-61 0 0,20 49 240 0 0,2 0 0 0 0,1-44 0 0 0,1 35 6 0 0,0 36 29 0 0,0-1-1 0 0,0 0 0 0 0,0 0 1 0 0,0 0-1 0 0,0 1 0 0 0,0-1 1 0 0,0 0-1 0 0,0 0 0 0 0,1 1 0 0 0,-1-1 1 0 0,0 0-1 0 0,1 0 0 0 0,-1 1 1 0 0,1-2-1 0 0,-1 2-2 0 0,0 0 0 0 0,1-1 0 0 0,-1 1 0 0 0,0 0 0 0 0,0 0-1 0 0,0 0 1 0 0,1 0 0 0 0,-1 0 0 0 0,0 0 0 0 0,0-1 0 0 0,1 1 0 0 0,-1 0 0 0 0,0 0-1 0 0,1 0 1 0 0,-1 0 0 0 0,0 0 0 0 0,0 0 0 0 0,1 0 0 0 0,-1 0 0 0 0,0 0 0 0 0,0 0-1 0 0,1 0 1 0 0,-1 0 0 0 0,0 1 0 0 0,1-1 0 0 0,10 7 576 0 0,-3-2-704 0 0,1 1 96 0 0,-1 0-1 0 0,0 0 1 0 0,11 12 0 0 0,-2-1-7 0 0,-4-6 12 0 0,0-1 0 0 0,0 0 0 0 0,0-1-1 0 0,25 12 1 0 0,10 7 700 0 0,-39-22-641 0 0,0 0 1 0 0,0-1-1 0 0,0 0 1 0 0,1 0-1 0 0,0-1 1 0 0,14 4-1 0 0,-1-2-220 0 0,4 0-218 0 0,-7-5-7372 0 0,-9-1-1105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3:47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11 12896 0 0,'-12'9'997'0'0,"3"-6"-449"0"0,7-3-354 0 0,1 0 1 0 0,0-1-1 0 0,0 1 1 0 0,-1 0-1 0 0,1-1 1 0 0,0 1-1 0 0,0-1 1 0 0,0 0-1 0 0,-1 1 0 0 0,1-1 1 0 0,0 0-1 0 0,0 0 1 0 0,0 0-1 0 0,0 0 1 0 0,0 0-1 0 0,1 0 1 0 0,-1 0-1 0 0,0 0 1 0 0,0-1-1 0 0,-5-5 2147 0 0,-17 10 961 0 0,6 0-2962 0 0,16-3-326 0 0,1 0 0 0 0,-1 1 1 0 0,1-1-1 0 0,-1 0 1 0 0,1 1-1 0 0,0-1 0 0 0,-1 0 1 0 0,1 1-1 0 0,-1-1 0 0 0,1 0 1 0 0,0 1-1 0 0,-1-1 1 0 0,1 1-1 0 0,0-1 0 0 0,-1 1 1 0 0,1-1-1 0 0,0 2 1 0 0,-1-1 28 0 0,-17 13 163 0 0,16-13-188 0 0,0 1 0 0 0,0-1-1 0 0,1 0 1 0 0,-1 1 0 0 0,0-1-1 0 0,1 1 1 0 0,-1-1-1 0 0,1 1 1 0 0,-1 0 0 0 0,1-1-1 0 0,0 1 1 0 0,0 0-1 0 0,0 0 1 0 0,0 0 0 0 0,-2 4-1 0 0,-14 34 120 0 0,11-27-90 0 0,0-1 1 0 0,-7 26 0 0 0,10-23-48 0 0,-1-3 0 0 0,2 1 0 0 0,-1 0 0 0 0,0 19 0 0 0,1-7 0 0 0,1-21 0 0 0,1 0 0 0 0,-1-1 0 0 0,1 1 0 0 0,0 0 0 0 0,0-1 0 0 0,1 1 0 0 0,-1 0 0 0 0,1-1 0 0 0,1 6 0 0 0,-1-4 12 0 0,0 1 0 0 0,0 0 0 0 0,0 0 0 0 0,-1 7 0 0 0,1 6 1 0 0,3-15-15 0 0,-2-3 3 0 0,1 1-1 0 0,-1-1 0 0 0,-1 0 0 0 0,0 0 0 0 0,1 0 0 0 0,-1 1 0 0 0,0-1 0 0 0,0 0 0 0 0,0 0 0 0 0,0 1 0 0 0,0-1 0 0 0,0 1 0 0 0,0-1 0 0 0,0 1 0 0 0,1 2 0 0 0,-2-3 0 0 0,0 0 0 0 0,0 0 0 0 0,0 0 0 0 0,1 0 0 0 0,-1 0 0 0 0,1 0 0 0 0,-1 0 0 0 0,1 0 0 0 0,-1-1 0 0 0,1 1 0 0 0,0 0 0 0 0,0 1 0 0 0,7 0 0 0 0,-6-1 0 0 0,11 3-96 0 0,-12-3-23 0 0,1 0 1 0 0,0 0-1 0 0,0 0 0 0 0,0 0 1 0 0,0-1-1 0 0,-1 1 1 0 0,1-1-1 0 0,0 1 1 0 0,0-1-1 0 0,0 0 1 0 0,0 0-1 0 0,0 0 0 0 0,0 0 1 0 0,0 0-1 0 0,0 0 1 0 0,3-2-1 0 0,10-3-8256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3:48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0 16471 0 0,'0'0'1651'0'0,"-1"2"-1510"0"0,-15 18-117 0 0,13-16 78 0 0,0-1 0 0 0,1 0 1 0 0,-1 1-1 0 0,1-1 0 0 0,0 1 0 0 0,-1 0 1 0 0,2 0-1 0 0,-1-1 0 0 0,0 1 0 0 0,-1 5 0 0 0,0 25 648 0 0,1 0-1 0 0,4 54 0 0 0,0-11-457 0 0,-7 44-29 0 0,-5 44 176 0 0,7-86 278 0 0,0 5-3116 0 0,2-67-2804 0 0,-4-2-1589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16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0 4608 0 0,'-9'7'10384'0'0,"14"-6"-10124"0"0,-1 0 1 0 0,0 0-1 0 0,0-1 1 0 0,0 1 0 0 0,0-1-1 0 0,6 0 1 0 0,-4 0 22 0 0,0 0 0 0 0,0 1 0 0 0,0-1 0 0 0,10 4 0 0 0,94 36 1908 0 0,-47-15-1846 0 0,-32-11-258 0 0,-23-10-82 0 0,0 0 0 0 0,0-1 0 0 0,13 4 0 0 0,9 1 33 0 0,1 0-29 0 0,0-2-1 0 0,0-1 1 0 0,50 3-1 0 0,-53-8 49 0 0,227-5 627 0 0,-26 3 125 0 0,-120 3-514 0 0,-7-2-219 0 0,125 3 72 0 0,-153-2-128 0 0,-4 0 14 0 0,168 4-21 0 0,-23 0-16 0 0,-77 2 3 0 0,-60-3 25 0 0,30 3 14 0 0,35-1-39 0 0,-5 0 0 0 0,-13 4 66 0 0,70 11 92 0 0,-45-2 346 0 0,-70-9-401 0 0,21 2-419 0 0,-24-8 420 0 0,84-6 0 0 0,-69-3 64 0 0,-12-8-115 0 0,-35 13-3457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3:48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12896 0 0,'5'0'187'0'0,"-1"-1"1"0"0,1 0 0 0 0,-1 0 0 0 0,1 0-1 0 0,0-1 1 0 0,-1 1 0 0 0,0-1 0 0 0,7-4-1 0 0,20-6 1857 0 0,-11 7-218 0 0,-6 1-581 0 0,0 0 0 0 0,0 2 0 0 0,0-1-1 0 0,23 1 1 0 0,-10-2 291 0 0,-26 4-1516 0 0,-1 0 0 0 0,1 0 0 0 0,-1 0 0 0 0,1 0 0 0 0,-1 0 0 0 0,1 0-1 0 0,-1 0 1 0 0,1 0 0 0 0,-1 0 0 0 0,0 1 0 0 0,1-1 0 0 0,-1 0 0 0 0,1 0 0 0 0,-1 1 0 0 0,1-1 0 0 0,-1 0-1 0 0,0 0 1 0 0,1 1 0 0 0,-1-1 0 0 0,1 0 0 0 0,-1 1 0 0 0,0-1 0 0 0,1 0 0 0 0,-1 1 0 0 0,0-1-1 0 0,0 1 1 0 0,1-1 0 0 0,-1 1 0 0 0,0-1 0 0 0,0 0 0 0 0,0 1 0 0 0,0-1 0 0 0,1 2 0 0 0,2 16 69 0 0,-2-15-68 0 0,-1 3 10 0 0,-7 9-17 0 0,1-5-66 0 0,4-8 17 0 0,1 0 0 0 0,0 1 0 0 0,-1-1 0 0 0,1 0-1 0 0,-1 0 1 0 0,0 0 0 0 0,0 0 0 0 0,1-1 0 0 0,-1 1 0 0 0,-3 2 0 0 0,-12 10-405 0 0,14-11 252 0 0,0-1-1 0 0,0 1 1 0 0,0-1 0 0 0,0 0-1 0 0,-5 3 1 0 0,6-4-209 0 0,2-1 275 0 0,-1 1-1 0 0,1-1 1 0 0,-1 0-1 0 0,1 1 1 0 0,0-1 0 0 0,-1 0-1 0 0,1 1 1 0 0,0-1 0 0 0,-1 1-1 0 0,1-1 1 0 0,0 1 0 0 0,-1-1-1 0 0,1 0 1 0 0,0 1-1 0 0,0-1 1 0 0,0 1 0 0 0,-1 0-1 0 0,1 3 54 0 0,1 3-91 0 0,13 12 13 0 0,-9-13 135 0 0,-3-4 13 0 0,0 0 0 0 0,0 0 0 0 0,0 0 0 0 0,1 0 0 0 0,-1 0 0 0 0,0 0 0 0 0,1-1 0 0 0,-1 1 0 0 0,1-1 0 0 0,0 1 0 0 0,5 1 0 0 0,38 25 354 0 0,-40-24-236 0 0,1 0-1 0 0,-1 0 1 0 0,0 0 0 0 0,-1 1-1 0 0,1 0 1 0 0,-1 0 0 0 0,0 1-1 0 0,8 10 1 0 0,-12-14-37 0 0,0 0 0 0 0,0 1 0 0 0,0-1 0 0 0,0 1 1 0 0,0-1-1 0 0,-1 1 0 0 0,1-1 0 0 0,-1 1 0 0 0,0-1 0 0 0,0 1 0 0 0,0 0 1 0 0,0-1-1 0 0,0 1 0 0 0,0 0 0 0 0,-1-1 0 0 0,1 1 0 0 0,-1-1 0 0 0,0 1 0 0 0,-1 4 1 0 0,1-6-60 0 0,0-1 1 0 0,1 1-1 0 0,-1 0 1 0 0,0-1-1 0 0,1 1 1 0 0,-1 0-1 0 0,0-1 1 0 0,0 1-1 0 0,1-1 1 0 0,-1 1 0 0 0,0-1-1 0 0,0 0 1 0 0,0 1-1 0 0,0-1 1 0 0,0 0-1 0 0,0 0 1 0 0,1 1-1 0 0,-1-1 1 0 0,-2 0-1 0 0,-7 2 177 0 0,-7 3-158 0 0,0 0 1 0 0,-1-1-1 0 0,1-1 0 0 0,-1-1 0 0 0,0 0 1 0 0,1-1-1 0 0,-1-1 0 0 0,0-1 0 0 0,0-1 0 0 0,1 0 1 0 0,-28-7-1 0 0,38 5-901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3:57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 12440 0 0,'-18'6'957'0'0,"14"-4"-529"0"0,4 0 95 0 0,1 4-50 0 0,0 1 0 0 0,1-1 0 0 0,3 9 0 0 0,-4-13-370 0 0,-1 0 0 0 0,1 1 1 0 0,-1-1-1 0 0,1 0 1 0 0,-1 0-1 0 0,0 0 1 0 0,0 0-1 0 0,0 2 0 0 0,0-2-66 0 0,-1-1-1 0 0,1 0 0 0 0,0 1 0 0 0,0-1 0 0 0,1 1 0 0 0,-1-1 0 0 0,0 0 1 0 0,0 1-1 0 0,1-1 0 0 0,-1 0 0 0 0,1 1 0 0 0,-1-1 0 0 0,1 0 1 0 0,-1 0-1 0 0,3 3 0 0 0,2 2 75 0 0,-4-4-58 0 0,1 0-1 0 0,-1-1 1 0 0,1 1 0 0 0,-1 0 0 0 0,0 0 0 0 0,0 0 0 0 0,0 0-1 0 0,0 0 1 0 0,0 0 0 0 0,0 0 0 0 0,-1 0 0 0 0,1 0 0 0 0,0 3-1 0 0,-1-4-29 0 0,0 0-1 0 0,0-1 0 0 0,0 1 1 0 0,0 0-1 0 0,0 0 0 0 0,1-1 1 0 0,-1 1-1 0 0,0 0 0 0 0,1 0 1 0 0,-1-1-1 0 0,0 1 0 0 0,1 0 1 0 0,-1-1-1 0 0,1 1 0 0 0,-1-1 1 0 0,1 1-1 0 0,-1 0 0 0 0,2 0 1 0 0,1 1 46 0 0,2 5 38 0 0,-2-2 8 0 0,0-1 0 0 0,1 1 0 0 0,-1-1 0 0 0,1 0 0 0 0,0 0 0 0 0,1 0 0 0 0,8 6-1 0 0,-10-9 8 0 0,0 0-30 0 0,1 1-74 0 0,1 0 0 0 0,0 0 0 0 0,0 0 0 0 0,0-1 0 0 0,0 0 1 0 0,0 0-1 0 0,0-1 0 0 0,0 1 0 0 0,1-1 0 0 0,-1 0 0 0 0,0 0 0 0 0,6-2 1 0 0,2 0 35 0 0,0 0 0 0 0,-1-1 0 0 0,1-1 0 0 0,12-6 0 0 0,16-5 36 0 0,-25 10-70 0 0,0-1 1 0 0,0-1-1 0 0,18-11 0 0 0,43-30-441 0 0,-60 33 143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4:00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13824 0 0,'0'0'4917'0'0,"0"12"-4067"0"0,-2 10-569 0 0,2-13-182 0 0,-1 0-1 0 0,3 16 0 0 0,-2-21-77 0 0,0 1-1 0 0,0-1 1 0 0,0 0-1 0 0,0 1 1 0 0,-2 7-1 0 0,-1 16 37 0 0,8 47 19 0 0,-5-69-71 0 0,0 0-1 0 0,0 0 0 0 0,-1 0 0 0 0,-1 8 1 0 0,1-8-1 0 0,1-1 0 0 0,-1 0 1 0 0,1 1-1 0 0,1 9 0 0 0,0-5-71 0 0,0 0 1 0 0,-1 1-1 0 0,0-1 0 0 0,-1 0 1 0 0,-2 15-1 0 0,-2 1-794 0 0,5-23 359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4:01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67 14600 0 0,'0'0'664'0'0,"3"-2"-8"0"0,1 0-612 0 0,1-1 0 0 0,-1 0 0 0 0,0 0 0 0 0,1 0 0 0 0,2-5 0 0 0,-3 6 138 0 0,0-1 0 0 0,0 1 0 0 0,0-1 0 0 0,0 1 0 0 0,0 0 0 0 0,0 0 0 0 0,0 1 0 0 0,1-1 0 0 0,6 0 0 0 0,10-4 944 0 0,-5 2-488 0 0,3-1 153 0 0,-17 4-688 0 0,0 0 0 0 0,0 1 0 0 0,0-1-1 0 0,0 1 1 0 0,0-1 0 0 0,1 1 0 0 0,-1 0-1 0 0,4 0 1 0 0,0-1 76 0 0,-1 0-74 0 0,-4 1-82 0 0,1 0 0 0 0,-1-1 1 0 0,1 1-1 0 0,-1 0 0 0 0,1 0 0 0 0,-1 0 0 0 0,0 0 0 0 0,1 0 0 0 0,-1 1 0 0 0,1-1 0 0 0,-1 0 1 0 0,3 1-1 0 0,-1 0 3 0 0,0 0 0 0 0,1 0 0 0 0,-1 0 0 0 0,0 1 0 0 0,0-1 0 0 0,0 1 1 0 0,-1-1-1 0 0,1 1 0 0 0,4 3 0 0 0,-7-4-27 0 0,1-1 0 0 0,-1 0 0 0 0,1 1 0 0 0,-1-1 0 0 0,1 0 1 0 0,-1 1-1 0 0,0-1 0 0 0,1 1 0 0 0,-1-1 0 0 0,0 1 0 0 0,1-1 0 0 0,-1 1 0 0 0,0-1 0 0 0,0 1 0 0 0,0-1 1 0 0,1 1-1 0 0,-1-1 0 0 0,0 1 0 0 0,0-1 0 0 0,0 1 0 0 0,0 0 0 0 0,0-1 0 0 0,0 1 0 0 0,0-1 0 0 0,0 1 1 0 0,0-1-1 0 0,0 1 0 0 0,0 0 0 0 0,0-1 0 0 0,-1 1 0 0 0,1-1 0 0 0,0 1 0 0 0,0-1 0 0 0,0 1 0 0 0,-1-1 1 0 0,1 1-1 0 0,0-1 0 0 0,-1 1 0 0 0,1-1 0 0 0,0 1 0 0 0,-1-1 0 0 0,1 0 0 0 0,-1 1 0 0 0,1-1 0 0 0,-1 1 0 0 0,-1 0-17 0 0,-6 7 7 0 0,-1 0 1 0 0,0-1-1 0 0,0 0 1 0 0,-17 10-1 0 0,14-10-115 0 0,0 1-1 0 0,-12 11 1 0 0,21-17 119 0 0,2-2-36 0 0,1 0 0 0 0,-1 1-1 0 0,1-1 1 0 0,-1 1 0 0 0,1-1 0 0 0,-1 1 0 0 0,1-1 0 0 0,-1 1 0 0 0,1-1 0 0 0,-1 1 0 0 0,1-1 0 0 0,-1 1 0 0 0,1-1 0 0 0,0 1-1 0 0,-1 0 1 0 0,1-1 0 0 0,0 1 0 0 0,0 0 0 0 0,0-1 0 0 0,-1 1 0 0 0,1 0 0 0 0,0-1 0 0 0,0 1 0 0 0,0 0 0 0 0,0-1 0 0 0,0 1 0 0 0,0 0-1 0 0,0 0 1 0 0,0-1 0 0 0,1 1 0 0 0,-1 0 0 0 0,0-1 0 0 0,0 1 0 0 0,0 0 0 0 0,1-1 0 0 0,0 2 0 0 0,-1 1 49 0 0,0 3-2 0 0,11 4-4 0 0,-1-1-4 0 0,-8-7 17 0 0,-1-1 0 0 0,1 1 0 0 0,-1-1-1 0 0,1 1 1 0 0,0-1 0 0 0,-1 0 0 0 0,1 0 0 0 0,0 0 0 0 0,2 1-1 0 0,36 21 384 0 0,-38-23-204 0 0,-1 1-2 0 0,-1-1-165 0 0,0 0-1 0 0,0 1 1 0 0,0-1-1 0 0,1 0 1 0 0,-1 0-1 0 0,0 0 1 0 0,0 0-1 0 0,0 0 1 0 0,0 0-1 0 0,0 0 1 0 0,0 0 0 0 0,0 0-1 0 0,0 0 1 0 0,0 0-1 0 0,1 0 1 0 0,-1 0-1 0 0,0 1 1 0 0,0-1-1 0 0,0 0 1 0 0,0 0-1 0 0,0 0 1 0 0,0 0-1 0 0,0 0 1 0 0,0 0-1 0 0,0 0 1 0 0,0 0-1 0 0,0 1 1 0 0,0-1-1 0 0,0 0 1 0 0,0 0-1 0 0,0 0 1 0 0,0 0-1 0 0,0 0 1 0 0,0 0 0 0 0,0 0-1 0 0,0 1 1 0 0,0-1-1 0 0,0 0 1 0 0,0 0-1 0 0,0 0 1 0 0,0 0-1 0 0,0 0 1 0 0,0 0-1 0 0,0 0 1 0 0,0 0-1 0 0,-1 0 1 0 0,1 1-1 0 0,0-1 1 0 0,0 0-1 0 0,-2 2 5 0 0,0-1 0 0 0,-1 1 0 0 0,1-1 0 0 0,0 1 0 0 0,-1-1 0 0 0,0 0 1 0 0,1 0-1 0 0,-1 0 0 0 0,1 0 0 0 0,-5 0 0 0 0,-18 7 251 0 0,20-6-223 0 0,0-1 0 0 0,-1 1 0 0 0,1-1 1 0 0,-1 0-1 0 0,-6-1 0 0 0,-2 2 32 0 0,11-2-74 0 0,1 0-1 0 0,-1 0 1 0 0,0 0-1 0 0,1 0 1 0 0,-1-1-1 0 0,-3 0 1 0 0,4 0-11 0 0,0 1 1 0 0,0-1 0 0 0,0 1 0 0 0,0 0 0 0 0,0 0 0 0 0,0 0 0 0 0,0 0 0 0 0,0 0 0 0 0,0 0-1 0 0,0 0 1 0 0,-3 1 0 0 0,3 0-87 0 0,0 0 0 0 0,0-1 0 0 0,-1 1 0 0 0,1-1-1 0 0,0 0 1 0 0,-1 1 0 0 0,-2-1 0 0 0,-6 14-6883 0 0,0-5 108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2018 1 13160 0 0,'0'0'1186'0'0,"-2"0"-972"0"0,-1 0 177 0 0,-1 1 1 0 0,1-1 0 0 0,-1 1-1 0 0,1 0 1 0 0,-1 0 0 0 0,1 0 0 0 0,0 1-1 0 0,-1-1 1 0 0,1 1 0 0 0,0 0-1 0 0,0 0 1 0 0,0 0 0 0 0,-3 2-1 0 0,-5 6 1151 0 0,-18 21 0 0 0,18-18-1004 0 0,-5 7 96 0 0,10-14-433 0 0,-1 1 0 0 0,1 0 0 0 0,0 0 0 0 0,-7 13 0 0 0,-12 12 88 0 0,-14 12-34 0 0,-50 50 128 0 0,47-48-232 0 0,25-27-98 0 0,-21 19-1 0 0,-202 199 338 0 0,96-93-348 0 0,35-37 2 0 0,-132 150 10 0 0,163-172-48 0 0,-221 226 58 0 0,213-221-64 0 0,-78 90 0 0 0,37-4-64 0 0,40-60-96 0 0,84-112 84 0 0,0-1-95 0 0,1 1 1 0 0,-1-1-1 0 0,-1 0 0 0 0,1 1 0 0 0,0-1 0 0 0,-1-1 0 0 0,0 1 1 0 0,-4 2-1 0 0,10-15-2176 0 0,8-3-3347 0 0,0-1-1723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2304 0 0,'0'0'6'0'0,"-1"1"-1"0"0,1 0 1 0 0,0-1-1 0 0,0 1 1 0 0,0 0 0 0 0,0-1-1 0 0,-1 1 1 0 0,1-1-1 0 0,0 1 1 0 0,0 0 0 0 0,-1-1-1 0 0,1 1 1 0 0,-1-1-1 0 0,1 1 1 0 0,0-1 0 0 0,-1 1-1 0 0,1-1 1 0 0,-1 1-1 0 0,1-1 1 0 0,-1 0 0 0 0,1 1-1 0 0,-1-1 1 0 0,1 0-1 0 0,-1 1 1 0 0,0-1 0 0 0,1 0-1 0 0,-1 0 1 0 0,0 0-1 0 0,1 1 1 0 0,-1-1 0 0 0,1 0-1 0 0,-1 0 1 0 0,0 0-1 0 0,1 0 1 0 0,-1 0 0 0 0,0 0-1 0 0,1 0 1 0 0,-1 0-1 0 0,0-1 1 0 0,-17 6 4093 0 0,17-4-3671 0 0,1-1 0 0 0,-1 0 1 0 0,1 0-1 0 0,-1 1 1 0 0,0-1-1 0 0,1 1 1 0 0,-1-1-1 0 0,1 1 0 0 0,-1-1 1 0 0,1 0-1 0 0,-1 1 1 0 0,1 0-1 0 0,-1-1 1 0 0,1 1-1 0 0,-1-1 0 0 0,1 1 1 0 0,0 0-1 0 0,-1-1 1 0 0,1 1-1 0 0,-1 1 1 0 0,0 1 631 0 0,-3 3 2574 0 0,7-3-3367 0 0,0 1 0 0 0,0-1 0 0 0,0 0 0 0 0,0 0 0 0 0,1 0 0 0 0,-1 0 0 0 0,1-1 0 0 0,5 3 0 0 0,-3-1 28 0 0,0 1 1 0 0,11 9-1 0 0,-2-1 114 0 0,0-1 0 0 0,26 16 0 0 0,-21-15-138 0 0,23 20 1 0 0,110 108 494 0 0,-103-95-765 0 0,-17-14-53 0 0,45 31 1 0 0,72 38-121 0 0,63 18 367 0 0,-43-26-84 0 0,-51-28-111 0 0,-63-36 0 0 0,90 62 0 0 0,-91-48 0 0 0,-22-16 0 0 0,1-1 0 0 0,71 39 0 0 0,-59-43 0 0 0,130 69 0 0 0,216 112 0 0 0,-306-157 0 0 0,-4-2 0 0 0,104 52 132 0 0,-105-54-96 0 0,-39-18-25 0 0,-1 1 0 0 0,-1 2-1 0 0,-1 2 1 0 0,-2 2 0 0 0,35 36-1 0 0,-51-48-10 0 0,-13-12 0 0 0,-1 0 0 0 0,0 0 0 0 0,11 14 0 0 0,0 2-32 0 0,-14-18-10 0 0,1 0 1 0 0,-1 1-1 0 0,0-1 1 0 0,5 13-1 0 0,-4-10 79 0 0,-1-1-1432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5528 0 0,'0'0'8504'0'0,"2"1"-7772"0"0,2 1-430 0 0,1-1 1 0 0,0 1 0 0 0,0-1 0 0 0,0-1 0 0 0,0 1 0 0 0,0-1 0 0 0,0 0 0 0 0,0 0 0 0 0,8-1 0 0 0,8 0 519 0 0,43-5 785 0 0,-26 5-814 0 0,21-1 102 0 0,-24 3-373 0 0,40-5 1 0 0,5 1 161 0 0,62-1-38 0 0,-81 1-419 0 0,70-12 0 0 0,8-1 131 0 0,-10 8 170 0 0,294-11 276 0 0,-32 14-794 0 0,-239 7-10 0 0,-46 1 0 0 0,801 15 11 0 0,-578-11 163 0 0,-151-5-7 0 0,195-3 107 0 0,20 2 108 0 0,-230-3-160 0 0,12 1 108 0 0,42-4-177 0 0,-45-1-74 0 0,-27-3 22 0 0,-2-1-26 0 0,-120 9-75 0 0,31-6 0 0 0,-14 2 0 0 0,-13 4-4146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4608 0 0,'7'-6'15461'0'0,"-7"6"-15351"0"0,0 0 0 0 0,0 0 0 0 0,0-1 0 0 0,0 1 0 0 0,0 0 0 0 0,0 0 0 0 0,0 0 0 0 0,0-1 0 0 0,0 1 0 0 0,0 0 0 0 0,0 0 0 0 0,0 0 0 0 0,0 0 0 0 0,0-1 0 0 0,0 1 0 0 0,1 0 0 0 0,-1 0 0 0 0,0 0 0 0 0,0 0 0 0 0,0 0 0 0 0,0-1 0 0 0,0 1 0 0 0,1 0 0 0 0,-1 0 0 0 0,0 0 0 0 0,0 0 0 0 0,0 0 0 0 0,0 0 0 0 0,1 0 0 0 0,-1 0 0 0 0,0 0 0 0 0,0 0 0 0 0,0 0 0 0 0,1-1 0 0 0,-1 1 0 0 0,0 0 0 0 0,0 0 0 0 0,0 0 0 0 0,1 0 0 0 0,-1 1 0 0 0,5 7 847 0 0,0 18-930 0 0,-5 0 196 0 0,-5 109 132 0 0,3-118-351 0 0,1 1 0 0 0,2 20 0 0 0,0 21-6 0 0,-1-51-8 0 0,0-7-49 0 0,0-3-282 0 0,1-17 99 0 0,7-33 1 0 0,0 8 78 0 0,-6 30 101 0 0,1-1 0 0 0,6-16 0 0 0,3-13-56 0 0,-4 4 24 0 0,16-49-1 0 0,2 25 151 0 0,-23 57-56 0 0,0 0 0 0 0,0 0 0 0 0,0 0 0 0 0,0 1 0 0 0,1-1 0 0 0,8-9 0 0 0,-5 10-53 0 0,6-2 77 0 0,-10 8 4 0 0,-1 0-2 0 0,-1 0-19 0 0,0 0 0 0 0,0 0 0 0 0,-1 0 0 0 0,1 1-1 0 0,0-1 1 0 0,-1 0 0 0 0,1 0 0 0 0,0 0 0 0 0,-1 1-1 0 0,1-1 1 0 0,-1 0 0 0 0,1 1 0 0 0,0-1 0 0 0,-1 1-1 0 0,1-1 1 0 0,-1 1 0 0 0,1-1 0 0 0,0 1 0 0 0,0 0 11 0 0,5 3 20 0 0,0 0 1 0 0,-1 1-1 0 0,1 0 0 0 0,-1 0 0 0 0,0 1 1 0 0,0-1-1 0 0,0 1 0 0 0,-1 0 0 0 0,0 0 0 0 0,0 0 1 0 0,3 9-1 0 0,2 5-10 0 0,-2 0 0 0 0,0 0-1 0 0,-2 1 1 0 0,0 0 0 0 0,2 25 0 0 0,1 107-158 0 0,-8-134-294 0 0,0 0 0 0 0,-5 22 0 0 0,-5-18-3288 0 0,9-21 1928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14400 0 0,'0'0'2482'0'0,"2"-2"-1463"0"0,8-3-162 0 0,48-22 2289 0 0,-50 25-2986 0 0,-1-1-1 0 0,1 1 1 0 0,-1 0 0 0 0,1 0 0 0 0,0 1 0 0 0,9 0 0 0 0,24-3 140 0 0,-9 0-1829 0 0,-10 4-3715 0 0,-1 4-1874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96 5064 0 0,'-11'1'11290'0'0,"0"5"-6330"0"0,10-5-4844 0 0,0-1 1 0 0,0 1-1 0 0,0-1 0 0 0,0 1 1 0 0,0-1-1 0 0,0 1 1 0 0,0 0-1 0 0,0-1 0 0 0,0 1 1 0 0,1 0-1 0 0,-1 0 1 0 0,0-1-1 0 0,0 1 0 0 0,1 0 1 0 0,-1 0-1 0 0,0 1 1 0 0,-6 17 134 0 0,1 0 1 0 0,1 0 0 0 0,0 0 0 0 0,2 1 0 0 0,0-1-1 0 0,0 36 1 0 0,-3 58-180 0 0,6-98-72 0 0,-1 11 0 0 0,2-1 0 0 0,1 1 0 0 0,7 38 0 0 0,-8-55-12 0 0,8-18-69 0 0,-1-9-36 0 0,-1 0 1 0 0,10-35-1 0 0,1-4-9 0 0,-2 2 44 0 0,-12 38 55 0 0,12-30 1 0 0,13-33 26 0 0,-10 22 0 0 0,-14 45-2 0 0,-5 10 4 0 0,1-1 1 0 0,1 1-1 0 0,-1 0 0 0 0,0-1 0 0 0,4-5 0 0 0,-4 9 1 0 0,0-1 0 0 0,-1 1-1 0 0,1 0 1 0 0,0 0 0 0 0,0-1 0 0 0,-1 1 0 0 0,1 0-1 0 0,0 0 1 0 0,0 0 0 0 0,-1 0 0 0 0,1 0 0 0 0,0 0-1 0 0,0 0 1 0 0,-1 0 0 0 0,1 0 0 0 0,0 1 0 0 0,0-1-1 0 0,0 0 1 0 0,2 1-3 0 0,0 0 0 0 0,0 0 0 0 0,-1 0 0 0 0,1 0 0 0 0,-1 1 0 0 0,1-1 0 0 0,-1 1 0 0 0,1 0 0 0 0,-1-1 0 0 0,0 1 0 0 0,0 0 0 0 0,0 0 0 0 0,0 0 0 0 0,0 1 0 0 0,0-1 0 0 0,-1 0 0 0 0,1 1 0 0 0,-1-1 0 0 0,0 1 0 0 0,2 3 0 0 0,2 6 0 0 0,-1 0 0 0 0,0 1 0 0 0,2 13 0 0 0,-5-20 0 0 0,6 20 3 0 0,-3-12 10 0 0,-1 0-1 0 0,0-1 1 0 0,0 25 0 0 0,-3-27 8 0 0,1-10-17 0 0,0-1 0 0 0,0 0-1 0 0,0 0 1 0 0,-1 0 0 0 0,1 0 0 0 0,0 0 0 0 0,0 0-1 0 0,-1 0 1 0 0,1 0 0 0 0,0 0 0 0 0,0-1 0 0 0,-1 1-1 0 0,2-1 1 0 0,1 0-4 0 0,0 0 0 0 0,0 0 0 0 0,0 0 0 0 0,0-1 0 0 0,-1 0 0 0 0,1 0 0 0 0,0 1 0 0 0,-1-1 0 0 0,1-1 0 0 0,-1 1 0 0 0,0 0 0 0 0,0-1 0 0 0,0 1 0 0 0,0-1 0 0 0,0 1 0 0 0,0-1 0 0 0,1-4 0 0 0,4-6 0 0 0,-1 0 0 0 0,6-19 0 0 0,1-2 1 0 0,26-47-1 0 0,-23 49 10 0 0,-10 21 72 0 0,0 1 0 0 0,1 0 0 0 0,0 1 0 0 0,1 0 0 0 0,0 0 0 0 0,15-13 1 0 0,-22 21-44 0 0,1-1 0 0 0,-1 1 0 0 0,1 0 1 0 0,0 0-1 0 0,0 0 0 0 0,0 0 1 0 0,-1 0-1 0 0,1 0 0 0 0,0 0 1 0 0,0 1-1 0 0,0-1 0 0 0,0 1 0 0 0,0 0 1 0 0,0-1-1 0 0,1 1 0 0 0,-1 0 1 0 0,0 0-1 0 0,0 0 0 0 0,0 0 0 0 0,0 1 1 0 0,0-1-1 0 0,0 1 0 0 0,0-1 1 0 0,0 1-1 0 0,0-1 0 0 0,0 1 1 0 0,0 0-1 0 0,0 0 0 0 0,-1 0 0 0 0,1 0 1 0 0,0 1-1 0 0,-1-1 0 0 0,1 0 1 0 0,-1 1-1 0 0,3 2 0 0 0,13 21 295 0 0,13 28 1 0 0,-25-43-310 0 0,-1 0 1 0 0,0 0 0 0 0,0 0-1 0 0,-1 1 1 0 0,-1 0 0 0 0,2 14-1 0 0,-3-17-240 0 0,3 30 502 0 0,11 56 0 0 0,-11-80-880 0 0,0 0 0 0 0,11 21 0 0 0,-11-26-892 0 0,1-1 0 0 0,0 0 0 0 0,0 0 0 0 0,13 14 0 0 0,-2-7-6525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7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3224 0 0,'0'0'17646'0'0,"0"2"-16866"0"0,1 79 1806 0 0,-5 156-1309 0 0,2-186-1258 0 0,-1 16-137 0 0,-3-5-217 0 0,5-27 81 0 0,1-31 132 0 0,2-5-672 0 0,-1 0 772 0 0,0 1 0 0 0,0-1 0 0 0,-1 1 0 0 0,1-1 0 0 0,0 1 0 0 0,0-1 0 0 0,-1 0 0 0 0,1 1 0 0 0,-1-1 0 0 0,1 0-1 0 0,0 0 1 0 0,-1 1 0 0 0,0-1 0 0 0,1 0 0 0 0,-1 0 0 0 0,1 0 0 0 0,-1 0 0 0 0,7-20-163 0 0,-1-1 97 0 0,0 1 0 0 0,14-33 0 0 0,-3 10 32 0 0,20-52 200 0 0,-30 81-90 0 0,1-1 0 0 0,0 2 0 0 0,21-28 0 0 0,-26 39-33 0 0,-1 0-1 0 0,0 0 0 0 0,-1 0 0 0 0,1-1 1 0 0,-1 1-1 0 0,3-5 0 0 0,-4 5-19 0 0,2 0-1 0 0,-1 0 0 0 0,0 0 0 0 0,0 1 0 0 0,1-1 1 0 0,-1 0-1 0 0,1 1 0 0 0,2-3 0 0 0,1 0-9 0 0,0 1-1 0 0,1-1 1 0 0,8-5-1 0 0,-8 7-57 0 0,-5 2-77 0 0,2 3-132 0 0,1 1 296 0 0,0 0 0 0 0,-1 0 0 0 0,1 0 0 0 0,0 1 0 0 0,-1 0 0 0 0,0 0 0 0 0,0 0 0 0 0,0 0 0 0 0,0 0 0 0 0,-1 0 0 0 0,1 1 0 0 0,-1-1 0 0 0,0 1 0 0 0,-1 0 0 0 0,1 0 0 0 0,-1 0 0 0 0,0-1 0 0 0,0 1 0 0 0,0 0 0 0 0,-1 0 0 0 0,0 8 0 0 0,1 12-57 0 0,1 1 1 0 0,2-2-1 0 0,9 38 1 0 0,-12-55 35 0 0,3 26 1 0 0,-4-22 0 0 0,1-1 0 0 0,0 1 0 0 0,5 14 0 0 0,-6-24-1 0 0,0 0 1 0 0,0 0-1 0 0,1 0 0 0 0,-1-1 0 0 0,0 1 0 0 0,1 0 1 0 0,-1 0-1 0 0,1 0 0 0 0,-1-1 0 0 0,1 1 0 0 0,0 0 0 0 0,0 0 1 0 0,0 0-4 0 0,0 0 0 0 0,0 0 0 0 0,-1-1 0 0 0,1 1 1 0 0,0 0-1 0 0,0-1 0 0 0,0 1 0 0 0,0-1 0 0 0,0 1 0 0 0,0-1 1 0 0,0 0-1 0 0,1 0 0 0 0,-1 1 0 0 0,0-1 0 0 0,0 0 1 0 0,0 0-1 0 0,0 0 0 0 0,0 0 0 0 0,0 0 0 0 0,0 0 0 0 0,1 0 1 0 0,-1 0-1 0 0,0-1 0 0 0,0 1 0 0 0,0 0 0 0 0,0-1 1 0 0,0 1-1 0 0,0-1 0 0 0,2 0 0 0 0,0-2-16 0 0,1 0 1 0 0,0 0-1 0 0,-1-1 0 0 0,0 1 1 0 0,5-8-1 0 0,3-2 31 0 0,0-1-11 0 0,0-1 0 0 0,14-25 0 0 0,0 0 0 0 0,-9 14 0 0 0,-12 19 0 0 0,0 0 0 0 0,0 1 0 0 0,0-1 0 0 0,1 1 0 0 0,6-6 0 0 0,-1 3 6 0 0,-3 1 8 0 0,2 1 1 0 0,-1-1 0 0 0,17-10-1 0 0,-23 18-12 0 0,-1-1 1 0 0,0 1-1 0 0,1-1 0 0 0,-1 1 0 0 0,1 0 0 0 0,-1 0 1 0 0,1 0-1 0 0,-1 0 0 0 0,1 0 0 0 0,-1 0 0 0 0,0 0 1 0 0,1 0-1 0 0,-1 0 0 0 0,1 1 0 0 0,-1-1 0 0 0,1 0 1 0 0,-1 1-1 0 0,0 0 0 0 0,1-1 0 0 0,-1 1 0 0 0,0 0 0 0 0,1-1 1 0 0,-1 1-1 0 0,0 0 0 0 0,0 0 0 0 0,0 0 0 0 0,1 2 1 0 0,1 0 5 0 0,0 0 1 0 0,0 0-1 0 0,-1 0 1 0 0,1 1 0 0 0,-1 0-1 0 0,0-1 1 0 0,0 1-1 0 0,2 7 1 0 0,5 9 36 0 0,-6-13-30 0 0,0 1 1 0 0,-1-1-1 0 0,3 11 1 0 0,5 29 16 0 0,6 38 10 0 0,-4-6-731 0 0,-10-68 393 0 0,0 1 1 0 0,6 15-1 0 0,1 3-1382 0 0,-3-6-340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17215 0 0,'0'0'7123'0'0,"2"-1"-6242"0"0,9-3-382 0 0,0 0-1 0 0,0 2 1 0 0,1-1-1 0 0,-1 1 1 0 0,24-1-1 0 0,58 7 631 0 0,-74-3-902 0 0,58 12 398 0 0,-35-10-644 0 0,-7 1-46 0 0,0-3 0 0 0,61-4-1 0 0,-63 2-86 0 0,-24 1-160 0 0,0-1 0 0 0,0 0 0 0 0,-1 0-1 0 0,12-3 1 0 0,-18 4-966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5984 0 0,'0'0'541'0'0,"-1"0"-445"0"0,-3 0 333 0 0,3 0-161 0 0,0 1-1 0 0,1-1 1 0 0,-1 0-1 0 0,0 1 0 0 0,0-1 1 0 0,1 0-1 0 0,-1 1 0 0 0,1-1 1 0 0,-1 1-1 0 0,0-1 0 0 0,1 1 1 0 0,-1-1-1 0 0,1 1 0 0 0,-1 0 1 0 0,0 0-1 0 0,-1 1 565 0 0,-1 2 182 0 0,0-1 0 0 0,0 1 1 0 0,0-1-1 0 0,0 1 0 0 0,1 0 1 0 0,-1 1-1 0 0,1-1 0 0 0,-1 5 1 0 0,-13 38 2489 0 0,10-24-2598 0 0,1-3-471 0 0,1 0 0 0 0,1 0 0 0 0,-1 36 0 0 0,-1 7-175 0 0,-2 18-232 0 0,4-43-28 0 0,3-18-45 0 0,2 30-1 0 0,1 3-176 0 0,7 58-2474 0 0,-9-100 1705 0 0,4 13-825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13128 0 0,'-9'8'597'0'0,"8"-7"367"0"0,1 2-105 0 0,3 3-304 0 0,0 0 0 0 0,0 0 0 0 0,1-1 1 0 0,-1 1-1 0 0,1-1 0 0 0,1 1 1 0 0,-1-1-1 0 0,1-1 0 0 0,-1 1 1 0 0,12 7-1 0 0,-7-4-52 0 0,0 0 0 0 0,9 12 0 0 0,0 4-199 0 0,-2 2 0 0 0,0 0 0 0 0,-2 1 0 0 0,0 0 1 0 0,-2 1-1 0 0,10 37 0 0 0,-18-53-279 0 0,-1 1 1 0 0,0-1 0 0 0,0 1-1 0 0,-2 0 1 0 0,1 22-1 0 0,-2-33-80 0 0,0 1 1 0 0,0 0-1 0 0,0 0 0 0 0,0 0 0 0 0,-1 0 1 0 0,1 0-1 0 0,-1-1 0 0 0,0 1 0 0 0,0 0 0 0 0,0-1 1 0 0,0 1-1 0 0,-2 2 0 0 0,-10 9-7219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6912 0 0,'0'0'14333'0'0,"-1"3"-13331"0"0,-13 42 405 0 0,-1-5-912 0 0,9-20-395 0 0,-18 34 0 0 0,16-38-118 0 0,-7 12-242 0 0,-2 1 0 0 0,-23 29 0 0 0,40-57 206 0 0,-1 0-1 0 0,1-1 0 0 0,-1 1 0 0 0,1 0 0 0 0,-1-1 1 0 0,1 1-1 0 0,-1-1 0 0 0,1 1 0 0 0,-1-1 1 0 0,0 1-1 0 0,1-1 0 0 0,-1 1 0 0 0,0-1 0 0 0,1 1 1 0 0,-1-1-1 0 0,0 0 0 0 0,1 0 0 0 0,-1 1 1 0 0,0-1-1 0 0,0 0 0 0 0,0 0 0 0 0,1 0 0 0 0,-1 0 1 0 0,0 0-1 0 0,0 0 0 0 0,1 0 0 0 0,-1 0 1 0 0,0 0-1 0 0,0 0 0 0 0,0 0 0 0 0,1 0 0 0 0,-1-1 1 0 0,0 1-1 0 0,1 0 0 0 0,-1-1 0 0 0,-1 0 1 0 0,0-1-83 0 0,-1 0 0 0 0,1 0 1 0 0,0 0-1 0 0,0-1 0 0 0,0 1 1 0 0,1-1-1 0 0,-1 1 0 0 0,0-1 1 0 0,-1-3-1 0 0,0-1 70 0 0,1 0 0 0 0,-1-1 0 0 0,1 1 0 0 0,-1-10 0 0 0,-4-15 89 0 0,6 31 106 0 0,1 0 0 0 0,0 0 0 0 0,-1 0 1 0 0,1 1-1 0 0,0-1 0 0 0,0 0 0 0 0,-1 0 0 0 0,1 0 1 0 0,0 0-1 0 0,0 0 0 0 0,0 0 0 0 0,0 0 0 0 0,0 0 1 0 0,0 0-1 0 0,1 1 0 0 0,-1-1 0 0 0,0 0 1 0 0,0 0-1 0 0,1 0 0 0 0,-1 0 0 0 0,1-1 0 0 0,0 2-70 0 0,-1-1-1 0 0,1 1 1 0 0,0-1-1 0 0,-1 1 1 0 0,1-1-1 0 0,0 1 1 0 0,0 0-1 0 0,-1 0 1 0 0,1-1-1 0 0,0 1 0 0 0,0 0 1 0 0,-1 0-1 0 0,1 0 1 0 0,0 0-1 0 0,0 0 1 0 0,0 0-1 0 0,-1 0 1 0 0,1 0-1 0 0,1 0 1 0 0,5 2 72 0 0,-1-1 1 0 0,1 1-1 0 0,-1 1 1 0 0,8 2 0 0 0,-12-4 2 0 0,15 6 138 0 0,19 11 192 0 0,18 10-167 0 0,-27-15-284 0 0,-3-3-102 0 0,-1 0-592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17711 0 0,'0'0'1772'0'0,"0"-2"-1624"0"0,0-6 3134 0 0,-12 9-1528 0 0,10 0-1674 0 0,0 0 0 0 0,1 0 0 0 0,-1 0 1 0 0,0 0-1 0 0,0 0 0 0 0,1 0 0 0 0,-1 0 0 0 0,1 1 0 0 0,-1-1 0 0 0,1 1 0 0 0,0-1 0 0 0,-1 1 0 0 0,1 0 0 0 0,-1 1 0 0 0,-15 30 166 0 0,11-20-286 0 0,2-4 41 0 0,0 1 1 0 0,1 0-1 0 0,0 0 1 0 0,0 0-1 0 0,1 0 0 0 0,-1 18 1 0 0,2 65 40 0 0,2-48-33 0 0,0-32-33 0 0,0 0 1 0 0,6 25-1 0 0,-5-27-14 0 0,0-6-9 0 0,-1-1 0 0 0,1 1-1 0 0,0-1 1 0 0,0 1 0 0 0,0-1 0 0 0,1 0 0 0 0,-1 0-1 0 0,5 6 1 0 0,9 13-383 0 0,-15-21 268 0 0,0 0 0 0 0,0-1 0 0 0,0 1 0 0 0,1-1 0 0 0,-1 0 0 0 0,0 1 0 0 0,1-1 0 0 0,-1 0 0 0 0,1 0 1 0 0,-1 0-1 0 0,1 0 0 0 0,0 0 0 0 0,-1 0 0 0 0,1-1 0 0 0,4 2 0 0 0,3 2-4699 0 0,1 0-2762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1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105 142 3224 0 0,'-36'0'124'0'0,"17"2"12860"0"0,15 3-12021 0 0,0 0-1 0 0,1 1 1 0 0,-1-1 0 0 0,1 1 0 0 0,-3 6 0 0 0,3-4-620 0 0,1-1 0 0 0,-1 1 0 0 0,-1 13 0 0 0,2-5-304 0 0,1 0 0 0 0,1 0 0 0 0,3 30 0 0 0,-2 7-57 0 0,-2-42-49 0 0,1 0 0 0 0,0 0 0 0 0,1 1 0 0 0,3 18 1 0 0,-3-27 15 0 0,0 1 0 0 0,-1 0 1 0 0,0 0-1 0 0,0-1 0 0 0,0 1 1 0 0,-1 6-1 0 0,0 6-232 0 0,1-13-49 0 0,-10-23-2464 0 0,8 12 2591 0 0,0 0-1 0 0,0-1 0 0 0,1 1 1 0 0,0-1-1 0 0,0 1 0 0 0,1-1 1 0 0,0 1-1 0 0,3-16 0 0 0,-2 10 71 0 0,0 1 0 0 0,-2-19 0 0 0,-1 14 128 0 0,1 0-1 0 0,1 0 0 0 0,0 0 1 0 0,1 1-1 0 0,1-1 0 0 0,1 0 1 0 0,6-22-1 0 0,1 1 395 0 0,-7 26-15 0 0,8-24 0 0 0,-5 22 21 0 0,-3 7 75 0 0,0 0 0 0 0,8-12 0 0 0,-10 18-328 0 0,1 0 0 0 0,0 0 0 0 0,-1 0 0 0 0,1 0 0 0 0,0 0 0 0 0,0 0 0 0 0,0 0 0 0 0,0 1 0 0 0,0-1 0 0 0,1 1 0 0 0,-1 0 0 0 0,4-2 0 0 0,-4 2 395 0 0,0 1-21 0 0,7 0 789 0 0,-6 1-1063 0 0,-1-1-203 0 0,1 1 1 0 0,-1 0-1 0 0,0-1 0 0 0,0 1 1 0 0,1 0-1 0 0,-1 0 0 0 0,0 1 1 0 0,0-1-1 0 0,0 0 0 0 0,0 1 1 0 0,0-1-1 0 0,-1 1 0 0 0,1-1 1 0 0,0 1-1 0 0,1 2 0 0 0,-2-2 95 0 0,-1 0-88 0 0,0 1 0 0 0,0-1 0 0 0,1 1 0 0 0,-1-1 0 0 0,1 1 0 0 0,1 3 0 0 0,-1-5-36 0 0,-1 1 1 0 0,1-1-1 0 0,-1 1 0 0 0,1-1 0 0 0,-1 1 0 0 0,0-1 1 0 0,0 1-1 0 0,0 0 0 0 0,1-1 0 0 0,-2 1 0 0 0,1-1 1 0 0,0 1-1 0 0,0-1 0 0 0,0 1 0 0 0,-1-1 1 0 0,1 1-1 0 0,-1-1 0 0 0,0 2 0 0 0,-2 11 62 0 0,3-12-59 0 0,0 0 0 0 0,0-1 0 0 0,-1 1 0 0 0,1 0 0 0 0,0-1 0 0 0,-1 1 0 0 0,1-1 0 0 0,-1 1 0 0 0,0-1 0 0 0,1 1 0 0 0,-1-1 0 0 0,0 1 0 0 0,-2 1 0 0 0,-2 2-25 0 0,-1-1-1 0 0,1 0 1 0 0,-1 0-1 0 0,0 0 1 0 0,-1 0-1 0 0,1-1 1 0 0,-11 4-1 0 0,10-4-133 0 0,-1 0 0 0 0,1 1 0 0 0,-1 0 0 0 0,1 0 0 0 0,-8 7 0 0 0,14-10 134 0 0,1-1-1 0 0,-1 0 1 0 0,1 1-1 0 0,-1-1 1 0 0,1 0-1 0 0,-1 1 1 0 0,1-1-1 0 0,0 0 1 0 0,-1 1-1 0 0,1-1 1 0 0,-1 1-1 0 0,1-1 1 0 0,0 1-1 0 0,-1-1 1 0 0,1 1-1 0 0,0-1 1 0 0,0 1-1 0 0,-1-1 1 0 0,1 1-1 0 0,0-1 1 0 0,0 1-1 0 0,0-1 1 0 0,0 1-1 0 0,0 0 1 0 0,0-1-1 0 0,0 1 1 0 0,0-1-1 0 0,0 1 1 0 0,0-1-1 0 0,0 1 1 0 0,0 0-1 0 0,0-1 1 0 0,0 1-1 0 0,1-1 1 0 0,-1 1-1 0 0,0-1 1 0 0,0 1-1 0 0,1-1 1 0 0,-1 1-1 0 0,1 1-48 0 0,-1-1 0 0 0,1 0-1 0 0,-1 1 1 0 0,0-1 0 0 0,1 0-1 0 0,-1 1 1 0 0,0-1 0 0 0,0 0 0 0 0,0 1-1 0 0,0-1 1 0 0,0 0 0 0 0,0 1-1 0 0,-1-1 1 0 0,1 0 0 0 0,0 1-1 0 0,-1-1 1 0 0,1 0 0 0 0,-1 1 0 0 0,1-1-1 0 0,-1 0 1 0 0,0 0 0 0 0,0 2-1 0 0,0-2-360 0 0,1 0 356 0 0,0 1-1 0 0,0-1 0 0 0,1 0 0 0 0,-1 0 0 0 0,0 1 1 0 0,1-1-1 0 0,-1 0 0 0 0,1 0 0 0 0,-1 0 1 0 0,1 0-1 0 0,-1 1 0 0 0,1-1 0 0 0,0 0 1 0 0,0 0-1 0 0,-1 0 0 0 0,3 1 0 0 0,18 13-27 0 0,-5-3-84 0 0,-8-7 223 0 0,1 1 0 0 0,0-1 0 0 0,0-1 1 0 0,0 1-1 0 0,0-2 0 0 0,0 1 0 0 0,1-1 0 0 0,15 2 0 0 0,-18-3-12 0 0,-6-2-10 0 0,-1 0 0 0 0,1 1 0 0 0,0-1 0 0 0,0 0 0 0 0,-1 0 0 0 0,1 1 0 0 0,0-1 0 0 0,-1 0 0 0 0,1 1 0 0 0,0-1 0 0 0,-1 1 0 0 0,1-1 0 0 0,-1 1 0 0 0,2 0-1 0 0,2 3 60 0 0,1-2-28 0 0,-4-2-3 0 0,1 1 1 0 0,0 0 0 0 0,0 0-1 0 0,-1 0 1 0 0,1 0 0 0 0,0 0-1 0 0,-1 0 1 0 0,1 1 0 0 0,-1-1-1 0 0,1 0 1 0 0,-1 1 0 0 0,0-1 0 0 0,1 1-1 0 0,-1-1 1 0 0,0 1 0 0 0,1 3-1 0 0,6 5 185 0 0,-7-10-192 0 0,0 1 0 0 0,0 0 1 0 0,0 0-1 0 0,0 0 0 0 0,0 0 0 0 0,0 0 1 0 0,-1 0-1 0 0,1 0 0 0 0,0 0 0 0 0,-1 0 1 0 0,1 1-1 0 0,-1-1 0 0 0,1 2 1 0 0,-2 6 282 0 0,-1 5 48 0 0,3-14-359 0 0,-1 1 1 0 0,0 0-1 0 0,0 0 0 0 0,1 0 0 0 0,-1 0 1 0 0,0 0-1 0 0,0 0 0 0 0,0 0 0 0 0,0 0 1 0 0,0 0-1 0 0,0-1 0 0 0,-1 1 0 0 0,1 0 1 0 0,0 0-1 0 0,0 0 0 0 0,-1 0 0 0 0,1 0 0 0 0,-1 1 1 0 0,-14 10 102 0 0,-10 2-218 0 0,0-2-1 0 0,-30 12 0 0 0,37-17-387 0 0,0 2-1503 0 0,-7 5-5933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3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2496 1 14600 0 0,'-44'17'1099'0'0,"-28"13"99"0"0,59-23-527 0 0,5-3-118 0 0,-1 0 0 0 0,1 0 0 0 0,0 1 0 0 0,1 1 0 0 0,-1-1 0 0 0,-6 8 0 0 0,-46 43 1638 0 0,41-36-1823 0 0,-42 50 505 0 0,50-57-763 0 0,0-1 0 0 0,-24 21 0 0 0,1-1-44 0 0,-63 52 165 0 0,30-30-154 0 0,-20 28-77 0 0,37-33 0 0 0,-74 76 0 0 0,66-65 0 0 0,-31 36 0 0 0,-78 74 0 0 0,81-95 0 0 0,-220 208 0 0 0,156-120 0 0 0,-110 110 0 0 0,203-213 0 0 0,33-35 0 0 0,-34 30 0 0 0,-14 6-684 0 0,2 4 0 0 0,-103 122 0 0 0,141-151 568 0 0,22-27-262 0 0,1 1 0 0 0,0 1-1 0 0,-9 13 1 0 0,17-23-147 0 0,11-16-9356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9216 0 0,'22'-4'1174'0'0,"-8"10"6154"0"0,-7-2-7156 0 0,-2-3 49 0 0,-4-1-139 0 0,0 0-1 0 0,1 1 1 0 0,-1-1-1 0 0,0 1 0 0 0,1-1 1 0 0,-1 1-1 0 0,0-1 1 0 0,0 1-1 0 0,1 0 0 0 0,-1 0 1 0 0,0 0-1 0 0,0-1 1 0 0,0 1-1 0 0,0 0 1 0 0,0 0-1 0 0,0 0 0 0 0,1 2 1 0 0,-1-1-9 0 0,1 0 0 0 0,0-1 0 0 0,-1 1 0 0 0,1-1 0 0 0,0 0 0 0 0,0 0 1 0 0,0 1-1 0 0,0-1 0 0 0,0 0 0 0 0,3 1 0 0 0,14 8 304 0 0,-8-4-274 0 0,-1 0 0 0 0,1 0-1 0 0,0-1 1 0 0,1 0 0 0 0,16 4 0 0 0,-10-3 5 0 0,137 42 1016 0 0,-33-5-858 0 0,-9-2-188 0 0,6-9-68 0 0,238 79 44 0 0,-326-98-54 0 0,335 148 0 0 0,-12-1 23 0 0,-72-35 8 0 0,-68-28-20 0 0,44 22-10 0 0,-11 20-3 0 0,-176-91 21 0 0,73 45 56 0 0,-55-40 12 0 0,287 161 308 0 0,-218-128-172 0 0,117 58 8 0 0,-222-119-239 0 0,389 173 218 0 0,-314-138-261 0 0,21 7-218 0 0,-131-60 114 0 0,5 1-846 0 0,0 1 0 0 0,33 19 0 0 0,-44-19-6560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3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10 401 5064 0 0,'-3'7'231'0'0,"-4"10"8779"0"0,10-19-8534 0 0,1 0-206 0 0,0 0 1 0 0,1 0-1 0 0,-1 1 1 0 0,1-1-1 0 0,-1 1 1 0 0,8-1-1 0 0,14-5 1075 0 0,-22 6-1158 0 0,1-1 0 0 0,-1 1 0 0 0,1 0 1 0 0,-1 1-1 0 0,8-1 0 0 0,3 0 390 0 0,28-3 1 0 0,-39 3-531 0 0,0 1 0 0 0,-1 0 0 0 0,1 0 0 0 0,0 0 0 0 0,0 1 1 0 0,0-1-1 0 0,0 1 0 0 0,5 1 0 0 0,-5 0-2 0 0,1-1 1 0 0,0 0-1 0 0,0 0 0 0 0,6-1 0 0 0,171 10 423 0 0,-57-15-169 0 0,-43 0-110 0 0,201-22 604 0 0,-237 22-692 0 0,77-1 138 0 0,-15 2-61 0 0,-16 0-47 0 0,177 17 1 0 0,-63 0-18 0 0,124 3 121 0 0,-57-8 210 0 0,-40-15-118 0 0,-11 1-62 0 0,-184 5-181 0 0,55 6 1 0 0,-14 0-4 0 0,150-9 27 0 0,-125 4-66 0 0,5-1-18 0 0,159-7-24 0 0,-33 2 0 0 0,-101 1 0 0 0,106-6 25 0 0,79-1 14 0 0,123-10 440 0 0,-276 2-195 0 0,179-5-216 0 0,-275 22-9 0 0,39 3 17 0 0,-54 1-67 0 0,57-7 0 0 0,-50 3-9 0 0,-40 3 0 0 0,0-2 0 0 0,22-3 0 0 0,82-18 131 0 0,77-17 354 0 0,-64 12-157 0 0,17-4-1 0 0,-87 19-202 0 0,-7 2-22 0 0,220-49 81 0 0,-189 47-118 0 0,-69 11-424 0 0,0-1 1 0 0,0-1-1 0 0,0-1 0 0 0,0-1 1 0 0,34-15-1 0 0,-41 13-1405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3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7832 0 0,'0'43'16561'0'0,"3"-44"-15893"0"0,5-1-274 0 0,1 0 1 0 0,0 1 0 0 0,-1 0-1 0 0,1 0 1 0 0,15 1 0 0 0,19-1 290 0 0,-35 0-607 0 0,24-2 145 0 0,0-1-1 0 0,45-13 0 0 0,-73 15-221 0 0,3 0 17 0 0,0 0-1 0 0,0 1 0 0 0,0-1 1 0 0,0 1-1 0 0,12 0 0 0 0,-18 1-12 0 0,0 0 0 0 0,1 0 0 0 0,-1 0 0 0 0,0 0 0 0 0,1 0 0 0 0,-1 0-1 0 0,0-1 1 0 0,0 1 0 0 0,1-1 0 0 0,-1 1 0 0 0,0-1 0 0 0,2 0 0 0 0,0-1-16 0 0,1 1 0 0 0,-1 0 0 0 0,1 0 0 0 0,0 0 0 0 0,0 0 1 0 0,0 0-1 0 0,-1 1 0 0 0,1-1 0 0 0,0 1 0 0 0,0 0 1 0 0,5 1-1 0 0,-8-1-680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89 11144 0 0,'0'0'1008'0'0,"1"0"-828"0"0,3-3 6 0 0,-3 2-30 0 0,-1 1 0 0 0,1-1-1 0 0,-1 1 1 0 0,1-1 0 0 0,-1 0 0 0 0,1 1-1 0 0,-1-1 1 0 0,1 0 0 0 0,-1 1-1 0 0,0-1 1 0 0,1 0 0 0 0,-1 0 0 0 0,0 1-1 0 0,1-1 1 0 0,-1 0 0 0 0,0 0-1 0 0,0 0 1 0 0,0 1 0 0 0,0-1-1 0 0,0 0 1 0 0,0 0 0 0 0,0 0 0 0 0,0-1-1 0 0,-6-17 4125 0 0,-2 12-2681 0 0,7 7-1575 0 0,-1-1 0 0 0,0 1 0 0 0,1-1 0 0 0,-1 1 0 0 0,0 0 0 0 0,0 0 0 0 0,0 0 0 0 0,1 0 0 0 0,-1 0 0 0 0,0 0 1 0 0,0 0-1 0 0,1 1 0 0 0,-1-1 0 0 0,0 1 0 0 0,0-1 0 0 0,-2 2 0 0 0,0 0-33 0 0,1 0 0 0 0,-1 0 0 0 0,1 0 0 0 0,0 1 0 0 0,0-1 1 0 0,0 1-1 0 0,-4 4 0 0 0,3-3-61 0 0,1 0 0 0 0,0 0 1 0 0,0 0-1 0 0,1 0 0 0 0,-1 1 1 0 0,1-1-1 0 0,0 1 0 0 0,0-1 1 0 0,1 1-1 0 0,-1 0 0 0 0,1 0 1 0 0,-1 8-1 0 0,2 72-1313 0 0,0-81 1305 0 0,0-1 0 0 0,1 0 0 0 0,-1 1-1 0 0,1-1 1 0 0,0 0 0 0 0,1 3 0 0 0,3 11-368 0 0,9 20-493 0 0,-8-23 745 0 0,-5-13 162 0 0,0 0 1 0 0,0 0-1 0 0,0-1 0 0 0,0 1 1 0 0,0 0-1 0 0,1 0 1 0 0,-1-1-1 0 0,0 1 1 0 0,0-1-1 0 0,0 1 0 0 0,1-1 1 0 0,-1 1-1 0 0,0-1 1 0 0,1 0-1 0 0,1 1 0 0 0,-2-1 23 0 0,1 0 0 0 0,0-1 0 0 0,-1 1 0 0 0,1 0 0 0 0,-1-1 0 0 0,1 1 0 0 0,0-1 0 0 0,-1 1 0 0 0,1-1 0 0 0,-1 0 0 0 0,0 1 0 0 0,1-1 0 0 0,1-1 0 0 0,-3 1 7 0 0,5-2 28 0 0,1-2 0 0 0,-1 1-1 0 0,0-1 1 0 0,-1 1 0 0 0,1-1-1 0 0,-1-1 1 0 0,0 1-1 0 0,0-1 1 0 0,-1 1 0 0 0,6-12-1 0 0,0-6 381 0 0,12-38 0 0 0,-11 27-164 0 0,-2 8-50 0 0,-1 4 50 0 0,15-34 0 0 0,-19 52-227 0 0,-2 4-13 0 0,-1-1 1 0 0,1 0-1 0 0,-1 0 1 0 0,1 0 0 0 0,-1 0-1 0 0,0 0 1 0 0,1 0 0 0 0,-1 0-1 0 0,0 0 1 0 0,0 0-1 0 0,0 0 1 0 0,1 0 0 0 0,-1 0-1 0 0,0 0 1 0 0,0 0 0 0 0,-1 0-1 0 0,1-3 1113 0 0,5 18-677 0 0,-2-1-227 0 0,-1-7-187 0 0,-1-1-1 0 0,1 1 1 0 0,-1 0 0 0 0,-1-1-1 0 0,1 1 1 0 0,-1 0 0 0 0,-1 11-1 0 0,-2-7-22 0 0,2-8 0 0 0,0 0 1 0 0,1 0 0 0 0,-1 0-1 0 0,1 0 1 0 0,-1 0 0 0 0,1 0-1 0 0,0 0 1 0 0,-1 0 0 0 0,1 0-1 0 0,1 3 1 0 0,0 19 118 0 0,-2-18-117 0 0,1 0-1 0 0,1 0 1 0 0,-1 0-1 0 0,1 0 1 0 0,0-1-1 0 0,0 1 1 0 0,4 9-1 0 0,5 13-461 0 0,-9-24 126 0 0,0 0-1 0 0,0 0 1 0 0,1 0-1 0 0,0 0 0 0 0,0 0 1 0 0,0-1-1 0 0,0 1 0 0 0,5 6 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3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15664 0 0,'-13'10'1261'0'0,"0"-1"8000"0"0,12 4-7771 0 0,-1 1-1253 0 0,0 0 0 0 0,1 0 0 0 0,1 0-1 0 0,0 0 1 0 0,1 0 0 0 0,0-1-1 0 0,5 20 1 0 0,1 14-125 0 0,-3-13-86 0 0,9 35 1 0 0,-9-39-216 0 0,2 3-781 0 0,4-12-2461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3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49 15200 0 0,'-1'-28'1172'0'0,"-4"8"-557"0"0,5 20-587 0 0,0 0 0 0 0,0 0-1 0 0,-1 0 1 0 0,1 0-1 0 0,0 0 1 0 0,0 0-1 0 0,0 0 1 0 0,0 0-1 0 0,-1 0 1 0 0,1 0 0 0 0,0-1-1 0 0,0 1 1 0 0,0 0-1 0 0,-1 0 1 0 0,1 0-1 0 0,0 0 1 0 0,0 1-1 0 0,0-1 1 0 0,-1 0 0 0 0,1 0-1 0 0,0 0 1 0 0,0 0-1 0 0,0 0 1 0 0,0 0-1 0 0,-1 0 1 0 0,1 0-1 0 0,0 0 1 0 0,0 0 0 0 0,0 0-1 0 0,0 1 1 0 0,0-1-1 0 0,-1 0 1 0 0,1 0-1 0 0,0 0 1 0 0,0 0-1 0 0,0 0 1 0 0,0 1 0 0 0,0-1-1 0 0,0 0 1 0 0,0 0-1 0 0,0 0 1 0 0,0 0-1 0 0,-1 1 1 0 0,1-1-1 0 0,0 0 1 0 0,0 0 0 0 0,0 0-1 0 0,0 1 1 0 0,0-1-1 0 0,0 0 1 0 0,-4 11 1121 0 0,2 11 962 0 0,-1 5-295 0 0,-4 20-247 0 0,3-14-709 0 0,1-9-567 0 0,1 1 0 0 0,1-1-1 0 0,1 1 1 0 0,5 36 0 0 0,2-18-279 0 0,20 68 0 0 0,-12-73-741 0 0,-14-36 238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3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54 11520 0 0,'1'0'5834'0'0,"21"-6"-2778"0"0,-3 1-1212 0 0,-7 2-397 0 0,21-9 0 0 0,-24 8-935 0 0,0 0 1 0 0,0 1 0 0 0,1 1-1 0 0,15-3 1 0 0,5 0-191 0 0,-17 3-179 0 0,-1 1 0 0 0,13 0 0 0 0,2 2 81 0 0,0 1 1 0 0,34 8-1 0 0,-60-10-222 0 0,-1 0 1 0 0,1 0-1 0 0,0 0 0 0 0,0 0 1 0 0,0 0-1 0 0,-1 1 0 0 0,1-1 0 0 0,0 0 1 0 0,0 1-1 0 0,-1-1 0 0 0,1 0 1 0 0,0 1-1 0 0,0-1 0 0 0,-1 1 0 0 0,1-1 1 0 0,-1 1-1 0 0,1-1 0 0 0,0 1 1 0 0,-1 0-1 0 0,1-1 0 0 0,-1 1 0 0 0,0 0 1 0 0,1-1-1 0 0,-1 1 0 0 0,1 0 1 0 0,-1 0-1 0 0,0-1 0 0 0,0 1 0 0 0,1 0 1 0 0,-1 0-1 0 0,0 0 0 0 0,0-1 1 0 0,0 1-1 0 0,0 0 0 0 0,0 1 0 0 0,0 2-2 0 0,-1-1-1 0 0,0 0 0 0 0,0 1 0 0 0,0-1 0 0 0,0 0 0 0 0,-3 5 0 0 0,1-2 5 0 0,1-1-56 0 0,-1-1 0 0 0,1 1 0 0 0,-1-1-1 0 0,-6 7 1 0 0,-3 6-200 0 0,-3 4-583 0 0,0 1 1 0 0,-20 20-1 0 0,28-35 428 0 0,-1 0 1 0 0,0 0-1 0 0,0-1 0 0 0,-1-1 1 0 0,0 1-1 0 0,-10 4 0 0 0,15-9 312 0 0,0 0-1 0 0,-1 0 1 0 0,1 0 0 0 0,0 0-1 0 0,-1-1 1 0 0,1 1-1 0 0,-8-2 1 0 0,7 1-6 0 0,3 0 1 0 0,15-5 368 0 0,-9 3-171 0 0,0 1 0 0 0,0-1-1 0 0,0 1 1 0 0,0 0 0 0 0,0 1-1 0 0,0-1 1 0 0,1 1 0 0 0,-1-1-1 0 0,0 1 1 0 0,0 1 0 0 0,1-1-1 0 0,-1 1 1 0 0,5 0 0 0 0,-3 1 5 0 0,1-1 13 0 0,-1 0 1 0 0,1 1-1 0 0,0 0 1 0 0,0 0-1 0 0,-1 1 0 0 0,1-1 1 0 0,-1 2-1 0 0,0-1 0 0 0,1 1 1 0 0,-2 0-1 0 0,7 5 0 0 0,-10-7-92 0 0,26 28 261 0 0,-26-27-264 0 0,0-1-1 0 0,0 1 1 0 0,0-1 0 0 0,-1 1 0 0 0,1 0-1 0 0,-1 0 1 0 0,0 0 0 0 0,1 0-1 0 0,0 6 1 0 0,7 32 71 0 0,-7-33-65 0 0,1 0-1 0 0,-2 1 1 0 0,1-1-1 0 0,-1 13 1 0 0,-1-21-28 0 0,1 4 34 0 0,-1 0 0 0 0,0-1 0 0 0,-1 1 0 0 0,1-1 0 0 0,-1 1 0 0 0,1-1-1 0 0,-1 1 1 0 0,-3 5 0 0 0,1-3 10 0 0,0-1 1 0 0,-1 1-1 0 0,0-1 0 0 0,0 0 1 0 0,0 0-1 0 0,0 0 0 0 0,-1-1 0 0 0,0 0 1 0 0,0 0-1 0 0,0 0 0 0 0,-1 0 1 0 0,1-1-1 0 0,-1 0 0 0 0,0 0 0 0 0,0 0 1 0 0,0-1-1 0 0,0 0 0 0 0,0 0 1 0 0,-1 0-1 0 0,-11 0 0 0 0,-10 3 3 0 0,22-3-41 0 0,-1-1 1 0 0,1 0-1 0 0,-1 0 1 0 0,1-1 0 0 0,-8 0-1 0 0,-76-10-852 0 0,77 9 4 0 0,1-1 0 0 0,-1 0-1 0 0,-14-6 1 0 0,-9-1-7642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3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29 202 15896 0 0,'0'0'1438'0'0,"-2"2"-1185"0"0,-1 2-224 0 0,0 1-1 0 0,1 0 1 0 0,-1 0-1 0 0,1 0 0 0 0,-2 8 1 0 0,1-5 195 0 0,1 3 29 0 0,0 0 0 0 0,1 0 0 0 0,0 1 0 0 0,0-1 0 0 0,1 0 0 0 0,1 0 0 0 0,2 17 0 0 0,-1-9-38 0 0,11 75 3 0 0,-2-28-218 0 0,-1-36 0 0 0,-5-14 0 0 0,-5-16 0 0 0,0 0 0 0 0,0 0 0 0 0,0 0 0 0 0,0 0 0 0 0,0 1 0 0 0,0-1 0 0 0,0 0 0 0 0,0 0 0 0 0,0 0 0 0 0,1 0 0 0 0,-1 0 0 0 0,0 1 0 0 0,0-1 0 0 0,0 0 0 0 0,0 0 0 0 0,0 0 0 0 0,0 0 0 0 0,0 0 0 0 0,0 0 0 0 0,0 0 0 0 0,0 1 0 0 0,1-1 0 0 0,-1 0 0 0 0,0 0 0 0 0,0 0 0 0 0,0 0 0 0 0,0 0 0 0 0,0 0 0 0 0,0 0 0 0 0,1 0 0 0 0,-1 0 0 0 0,0 0 0 0 0,0 0 0 0 0,0 0 0 0 0,0 0 0 0 0,0 0 0 0 0,1 0 0 0 0,-1 0 0 0 0,0 0 0 0 0,0 0 0 0 0,0 0 0 0 0,1-3-8 0 0,0 0 0 0 0,-1 0 0 0 0,1 0 0 0 0,-1 0 0 0 0,0 0 0 0 0,0 0 0 0 0,0 0 0 0 0,-1-4 0 0 0,0-3 8 0 0,2-49 5 0 0,2 0 0 0 0,20-106 0 0 0,-18 139 76 0 0,-4 18-21 0 0,0 0-1 0 0,1 0 1 0 0,0 0 0 0 0,0 0 0 0 0,1 0-1 0 0,0 0 1 0 0,0 1 0 0 0,7-12 0 0 0,11-13 365 0 0,-21 32-416 0 0,1 0 1 0 0,0-1-1 0 0,-1 1 0 0 0,1 0 0 0 0,-1 0 1 0 0,1 0-1 0 0,0-1 0 0 0,-1 1 1 0 0,1 0-1 0 0,-1 0 0 0 0,1 0 0 0 0,0 0 1 0 0,-1 0-1 0 0,1 0 0 0 0,0 0 0 0 0,-1 0 1 0 0,1 1-1 0 0,-1-1 0 0 0,1 0 1 0 0,0 0-1 0 0,-1 0 0 0 0,1 1 0 0 0,-1-1 1 0 0,2 1-1 0 0,4 4 91 0 0,1 1 0 0 0,-1 0 0 0 0,0 0 0 0 0,0 1 0 0 0,9 13 0 0 0,-7-6-120 0 0,-1 0 0 0 0,10 27-1 0 0,-9-21-195 0 0,2-2 0 0 0,-7-15 199 0 0,0 1 0 0 0,-1 0 0 0 0,0 0 0 0 0,0-1 0 0 0,0 2 0 0 0,0-1 0 0 0,-1 0 1 0 0,2 6-1 0 0,-2-8 1717 0 0,6-12-2638 0 0,0 2 938 0 0,0-1 0 0 0,0 1 0 0 0,-1-1 0 0 0,0 0 0 0 0,-1-1 0 0 0,0 1 0 0 0,4-14 0 0 0,-6 17 28 0 0,0 0 1 0 0,0 1-1 0 0,1-1 0 0 0,5-8 0 0 0,11-15 207 0 0,-12 10-109 0 0,-6 13-68 0 0,1 0 1 0 0,-1 1-1 0 0,1-1 0 0 0,0 1 1 0 0,1 0-1 0 0,-1 0 0 0 0,1 0 1 0 0,6-6-1 0 0,15-11 344 0 0,-12 9-71 0 0,21-15 0 0 0,-29 25-260 0 0,-1 0 0 0 0,1 0 0 0 0,0 1 0 0 0,0-1 0 0 0,0 1 0 0 0,0 0 0 0 0,0 1-1 0 0,1-1 1 0 0,5 0 0 0 0,-8 2-51 0 0,0 0-1 0 0,0 0 1 0 0,0 0-1 0 0,-1 1 1 0 0,1-1-1 0 0,0 1 1 0 0,0-1-1 0 0,0 1 1 0 0,-1 0 0 0 0,1 0-1 0 0,0 1 1 0 0,-1-1-1 0 0,1 0 1 0 0,-1 1-1 0 0,0-1 1 0 0,1 1-1 0 0,-1 0 1 0 0,0 0-1 0 0,0 0 1 0 0,3 4-1 0 0,3 4 18 0 0,0 1-1 0 0,-1 0 0 0 0,8 14 1 0 0,-14-22-31 0 0,8 14 1 0 0,9 29 1 0 0,9 18-9 0 0,-18-42-212 0 0,12 34-1 0 0,2 6-1725 0 0,-8-29-3819 0 0,-3-4-1829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3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14112 0 0,'0'0'7633'0'0,"0"11"-4549"0"0,0-8-2949 0 0,1 0-1 0 0,-1 0 1 0 0,1 0 0 0 0,-1 0 0 0 0,1-1 0 0 0,0 1 0 0 0,0 0 0 0 0,1-1 0 0 0,-1 1 0 0 0,0 0 0 0 0,4 4 0 0 0,25 27 401 0 0,-11-13-364 0 0,41 61 103 0 0,-30-39-215 0 0,-22-33-56 0 0,-2 1-1 0 0,0 1 1 0 0,0-1 0 0 0,-1 1-1 0 0,7 21 1 0 0,10 67 76 0 0,-17-77-53 0 0,-3-2-69 0 0,0 0-1 0 0,-2 1 0 0 0,0-1 1 0 0,-5 39-1 0 0,-5-19-830 0 0,10-39 294 0 0,-6-8-1771 0 0,-2-12 334 0 0,7-1-454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3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11 8288 0 0,'1'-1'638'0'0,"7"-5"4362"0"0,5 3 3219 0 0,-9 16-5690 0 0,-4-13-2515 0 0,1 2 187 0 0,0-1-1 0 0,0 1 1 0 0,-1-1 0 0 0,1 1-1 0 0,-1-1 1 0 0,0 1-1 0 0,1 0 1 0 0,-1-1 0 0 0,0 1-1 0 0,0 0 1 0 0,0-1-1 0 0,0 1 1 0 0,0 2-1 0 0,-8 40 410 0 0,-1 0-1 0 0,-21 56 0 0 0,16-60-590 0 0,6-17-19 0 0,0-1 0 0 0,-20 37 0 0 0,16-37-16 0 0,8-14-12 0 0,0-1 1 0 0,-1 1-1 0 0,1-1 0 0 0,-1 0 1 0 0,-1 0-1 0 0,1 0 0 0 0,-9 8 1 0 0,10-12-25 0 0,0 0 0 0 0,0 1 0 0 0,1 0 0 0 0,-1 0 0 0 0,-3 6 0 0 0,-3 3-107 0 0,8-11-14 0 0,2-1 162 0 0,0-1 0 0 0,0 0 0 0 0,0 0 0 0 0,0 0 0 0 0,0 1 1 0 0,-1-1-1 0 0,1 0 0 0 0,0 0 0 0 0,0 0 0 0 0,0 0 0 0 0,0 0 0 0 0,0 1 0 0 0,-1-1 1 0 0,1 0-1 0 0,0 0 0 0 0,0 0 0 0 0,0 0 0 0 0,-1 0 0 0 0,1 0 0 0 0,0 0 0 0 0,0 0 1 0 0,0 0-1 0 0,-1 0 0 0 0,1 1 0 0 0,0-1 0 0 0,0 0 0 0 0,-1 0 0 0 0,1 0 0 0 0,0-1 1 0 0,0 1-1 0 0,0 0 0 0 0,-1 0 0 0 0,1 0 0 0 0,0 0 0 0 0,0 0 0 0 0,-1 0 0 0 0,-8-4-296 0 0,6 2 266 0 0,0-1-1 0 0,1 0 1 0 0,-1 0-1 0 0,1-1 1 0 0,0 1-1 0 0,0 0 1 0 0,0-1-1 0 0,0 1 1 0 0,1-1-1 0 0,-2-6 1 0 0,-1-5-57 0 0,-3-22 0 0 0,2 5 21 0 0,3 23 162 0 0,0 1 0 0 0,1-1-1 0 0,0 0 1 0 0,1-12 0 0 0,0 18-96 0 0,0 0 0 0 0,0 0 0 0 0,0 1 0 0 0,1-1 0 0 0,0 0 0 0 0,-1 1 0 0 0,1-1 0 0 0,0 1 0 0 0,0-1 0 0 0,1 1 0 0 0,-1-1 0 0 0,0 1 0 0 0,1 0 0 0 0,-1-1 0 0 0,1 1 0 0 0,0 0 0 0 0,2-2-1 0 0,-2 2 163 0 0,0 3 10 0 0,91 41 643 0 0,105 81-105 0 0,-93-58-2131 0 0,-84-51-5270 0 0,-3-9-2291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4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7832 0 0,'10'30'12963'0'0,"-11"-29"-12024"0"0,-1 0-767 0 0,0 0 1 0 0,0 0-1 0 0,0 0 0 0 0,0 0 1 0 0,0 0-1 0 0,0 1 0 0 0,1-1 1 0 0,-1 1-1 0 0,1 0 0 0 0,-1-1 1 0 0,1 1-1 0 0,-1 0 0 0 0,1 0 1 0 0,0 0-1 0 0,0 0 0 0 0,0 0 1 0 0,0 0-1 0 0,0 0 0 0 0,0 3 1 0 0,1-4-68 0 0,-1-1 0 0 0,1 1 0 0 0,0 0 0 0 0,0 0 0 0 0,-1 0 0 0 0,1 0 0 0 0,0-1 0 0 0,-1 1 0 0 0,1 0 0 0 0,-1 0 0 0 0,1 0 0 0 0,-1-1 0 0 0,0 2 0 0 0,-4 5 744 0 0,4-4-832 0 0,1 0 0 0 0,0-1 0 0 0,-1 1-1 0 0,1 0 1 0 0,0 0 0 0 0,1 4 0 0 0,-1-4-17 0 0,0 0 1 0 0,0 0 0 0 0,0-1 0 0 0,0 1 0 0 0,0 0-1 0 0,-2 5 1 0 0,-16 39-1 0 0,8-22 0 0 0,8-20 0 0 0,1-1 0 0 0,-1 0 0 0 0,0 0 0 0 0,1 1 0 0 0,0-1 0 0 0,-1 7 0 0 0,0 15-16 0 0,0 3-112 0 0,0 41-1 0 0,3-60 99 0 0,0-1 0 0 0,0 0 0 0 0,1 0-1 0 0,0 0 1 0 0,1 0 0 0 0,0 0-1 0 0,0-1 1 0 0,8 15 0 0 0,-5-12-258 0 0,-1-2 190 0 0,-1-1 0 0 0,2 0 0 0 0,5 8 1 0 0,-10-15-25 0 0,0 0-1 0 0,1 0 1 0 0,-1 1 0 0 0,0-1 0 0 0,0 0 0 0 0,1 0 0 0 0,-1 0-1 0 0,1 0 1 0 0,-1 0 0 0 0,1 0 0 0 0,-1-1 0 0 0,1 1-1 0 0,-1 0 1 0 0,1-1 0 0 0,0 1 0 0 0,-1-1 0 0 0,1 0 0 0 0,0 1-1 0 0,-1-1 1 0 0,1 0 0 0 0,0 0 0 0 0,2 0 0 0 0,12-5-2188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4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2304 0 0,'0'0'101'0'0,"-1"2"1"0"0,-4 12-1334 0 0,-2 0 3839 0 0,4-10-784 0 0,1 1 1 0 0,-1-1-1 0 0,1 0 0 0 0,1 1 0 0 0,-1 0 0 0 0,0-1 0 0 0,1 1 1 0 0,0 0-1 0 0,0 6 0 0 0,0 36-208 0 0,1 6-1276 0 0,6 58 0 0 0,-4-75-331 0 0,-2-27-55 0 0,1 0 1 0 0,-1 0 0 0 0,2 0 0 0 0,-1-1-1 0 0,1 1 1 0 0,0-1 0 0 0,4 10 0 0 0,-6-18-13 0 0,0 0 1 0 0,0 1-1 0 0,0-1 0 0 0,0 0 1 0 0,0 0-1 0 0,0 0 1 0 0,0 0-1 0 0,0 0 1 0 0,0 0-1 0 0,0 1 1 0 0,0-1-1 0 0,0 0 1 0 0,0 0-1 0 0,1 0 1 0 0,-1 0-1 0 0,0 0 1 0 0,0 0-1 0 0,0 0 1 0 0,0 1-1 0 0,0-1 1 0 0,0 0-1 0 0,0 0 1 0 0,0 0-1 0 0,0 0 0 0 0,0 0 1 0 0,0 0-1 0 0,1 0 1 0 0,-1 0-1 0 0,0 0 1 0 0,0 0-1 0 0,0 0 1 0 0,0 0-1 0 0,0 0 1 0 0,0 0-1 0 0,0 1 1 0 0,1-1-1 0 0,-1 0 1 0 0,0 0-1 0 0,0 0 1 0 0,0 0-1 0 0,0 0 1 0 0,0 0-1 0 0,0 0 0 0 0,1 0 1 0 0,-1-1-1 0 0,0 1 1 0 0,0 0-1 0 0,0 0 1 0 0,2-8-1564 0 0,-3-13-944 0 0,-4-1 49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3:59:4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5 200 1840 0 0,'0'-33'-467'0'0,"-1"20"2214"0"0,0 1 0 0 0,1-1 1 0 0,1 1-1 0 0,0-1 0 0 0,1 1 1 0 0,0-1-1 0 0,6-17 1 0 0,-7 27-1411 0 0,1 1 0 0 0,0-1 1 0 0,-1 1-1 0 0,1 0 1 0 0,0-1-1 0 0,1 1 0 0 0,-1 0 1 0 0,0 0-1 0 0,1 0 1 0 0,-1 0-1 0 0,1 1 0 0 0,4-4 1 0 0,0 2 215 0 0,0 0 0 0 0,-1 0 0 0 0,1 1 0 0 0,10-3 0 0 0,-10 5-233 0 0,0-1 0 0 0,0 1 0 0 0,1 0 0 0 0,-1 0 0 0 0,0 1 0 0 0,0 0 0 0 0,0 1 0 0 0,1 0 0 0 0,-1 0 0 0 0,8 3 0 0 0,-12-3-240 0 0,-1-1 0 0 0,0 1 0 0 0,1-1 0 0 0,-1 1-1 0 0,0 0 1 0 0,0 0 0 0 0,0 0 0 0 0,1 2 0 0 0,2 1 73 0 0,-4-4-139 0 0,-1-1 0 0 0,0 0-1 0 0,0 1 1 0 0,1-1 0 0 0,-1 0 0 0 0,0 1-1 0 0,0-1 1 0 0,0 1 0 0 0,0-1-1 0 0,1 0 1 0 0,-1 1 0 0 0,0-1 0 0 0,0 1-1 0 0,0-1 1 0 0,0 1 0 0 0,0-1 0 0 0,0 0-1 0 0,0 1 1 0 0,0-1 0 0 0,0 1-1 0 0,0 2 34 0 0,1 0-35 0 0,-1-1 0 0 0,1 1 0 0 0,-1 0 0 0 0,0 0 0 0 0,1-1-1 0 0,-1 1 1 0 0,0 0 0 0 0,-1 0 0 0 0,1-1 0 0 0,0 1 0 0 0,-1 0 0 0 0,0-1 0 0 0,1 1 0 0 0,-1-1 0 0 0,0 1 0 0 0,-1 0 0 0 0,1-1 0 0 0,0 0 0 0 0,-3 5-1 0 0,-8 15 0 0 0,4-6-63 0 0,3-13 16 0 0,2-2 11 0 0,1 0-1 0 0,0 0-1 0 0,1-1 1 0 0,-1 1 0 0 0,0-1 0 0 0,0 1-1 0 0,0-1 1 0 0,0 1 0 0 0,0-1 0 0 0,0 0-1 0 0,1 0 1 0 0,-5 0 0 0 0,2 0-59 0 0,2 0-82 0 0,-1 0-313 0 0,-9-2 148 0 0,8 2 119 0 0,12 1 118 0 0,6 4 92 0 0,-13-4 5 0 0,1 0-1 0 0,0 0 1 0 0,-1-1 0 0 0,1 1 0 0 0,0-1 0 0 0,0 1-1 0 0,-1-1 1 0 0,1 0 0 0 0,2 1 0 0 0,1-1 49 0 0,0 1 0 0 0,-1 0-1 0 0,1 1 1 0 0,-1-1 0 0 0,1 1 0 0 0,-1 0 0 0 0,0 0-1 0 0,1 1 1 0 0,-1-1 0 0 0,0 1 0 0 0,-1 0 0 0 0,1 0-1 0 0,0 0 1 0 0,-1 0 0 0 0,0 1 0 0 0,1-1 0 0 0,4 8 0 0 0,-8-9 99 0 0,1 0 2 0 0,0 3-97 0 0,0-1 0 0 0,0 1 0 0 0,0-1 0 0 0,-1 1 0 0 0,0 0 1 0 0,0-1-1 0 0,0 1 0 0 0,0-1 0 0 0,-1 1 0 0 0,0-1 0 0 0,0 1 0 0 0,0-1 0 0 0,0 1 0 0 0,-1-1 0 0 0,0 0 0 0 0,-3 7 0 0 0,-2-2-2 0 0,5-7-44 0 0,-1-1 0 0 0,1 1 0 0 0,-1-1-1 0 0,1 1 1 0 0,-1-1 0 0 0,-4 1 0 0 0,-11 7 23 0 0,14-7-21 0 0,0 0 1 0 0,1 1 0 0 0,-1-2-1 0 0,-8 4 1 0 0,-11 5 36 0 0,13-4-113 0 0,0-1 0 0 0,0 0-1 0 0,0-1 1 0 0,-1 0 0 0 0,0-1-1 0 0,-16 3 1 0 0,23-5-58 0 0,1-1 0 0 0,-1 0 0 0 0,0 0-1 0 0,1-1 1 0 0,-1 1 0 0 0,1-1 0 0 0,-6-1 0 0 0,-1-3-7234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 13272 0 0,'0'0'1009'0'0,"1"2"-685"0"0,14 52 1683 0 0,-2 1 1 0 0,6 61-1 0 0,-10-40-1197 0 0,3 50 112 0 0,-7-78-680 0 0,0 13-69 0 0,-9 97 25 0 0,1-126-152 0 0,-1 0-1 0 0,-16 58 1 0 0,17-82-38 0 0,0 0 1 0 0,0 0-1 0 0,-1-1 1 0 0,0 0 0 0 0,0 1-1 0 0,0-2 1 0 0,-1 1-1 0 0,-10 10 1 0 0,13-14-10 0 0,-1-1 1 0 0,1 0-1 0 0,-1 0 0 0 0,0 0 1 0 0,0 0-1 0 0,0-1 0 0 0,0 1 0 0 0,0-1 1 0 0,0 0-1 0 0,0 1 0 0 0,0-1 1 0 0,0-1-1 0 0,-1 1 0 0 0,1 0 1 0 0,0-1-1 0 0,-1 0 0 0 0,1 0 1 0 0,-6 0-1 0 0,4-1-54 0 0,1 1-1 0 0,-1-1 1 0 0,0 0 0 0 0,1 0-1 0 0,-1-1 1 0 0,1 0-1 0 0,-1 1 1 0 0,1-2 0 0 0,0 1-1 0 0,0 0 1 0 0,0-1 0 0 0,0 0-1 0 0,-4-3 1 0 0,-2-4-354 0 0,-1 0 1 0 0,2-1-1 0 0,-1 0 1 0 0,1-1-1 0 0,1 0 1 0 0,0 0-1 0 0,1-1 1 0 0,0 0-1 0 0,-7-20 1 0 0,-23-59-1380 0 0,-1-1-17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5528 0 0,'0'0'2168'0'0,"6"8"-288"0"0,0 2 56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2760 0 0,'-1'1'125'0'0,"-3"7"-103"0"0,1 0-1 0 0,0-1 0 0 0,0 1 1 0 0,-2 15-1 0 0,-2 3 2965 0 0,5-18-1550 0 0,0 1-1 0 0,1-1 0 0 0,0 0 0 0 0,1 1 0 0 0,0 9 0 0 0,5 44 1815 0 0,0-25-2700 0 0,-5-31-438 0 0,2 0 1 0 0,-1 1-1 0 0,1-1 1 0 0,0 0-1 0 0,0 0 1 0 0,5 9-1 0 0,4 14 175 0 0,-8-22-230 0 0,-1-1 0 0 0,1 0 0 0 0,1 0 0 0 0,-1 0 0 0 0,1 0 0 0 0,0-1-1 0 0,0 0 1 0 0,0 1 0 0 0,1-1 0 0 0,0-1 0 0 0,0 1 0 0 0,0-1 0 0 0,9 6-1 0 0,-12-9-16 0 0,0 0-1 0 0,1-1 1 0 0,-1 1-1 0 0,0-1 1 0 0,1 1-1 0 0,-1-1 1 0 0,1 0-1 0 0,-1 0 1 0 0,0 0-1 0 0,1 0 1 0 0,-1 0-1 0 0,1 0 1 0 0,-1-1-1 0 0,0 1 1 0 0,1-1-1 0 0,-1 0 0 0 0,0 1 1 0 0,1-1-1 0 0,-1 0 1 0 0,0-1-1 0 0,0 1 1 0 0,4-3-1 0 0,-1 0 54 0 0,0 1 0 0 0,0-2-1 0 0,0 1 1 0 0,-1 0 0 0 0,0-1-1 0 0,0 0 1 0 0,7-10 0 0 0,-2-3 108 0 0,0 0 1 0 0,7-24 0 0 0,-7 17-42 0 0,-6 13-52 0 0,0 0 0 0 0,0-1 0 0 0,-1 1-1 0 0,-1-1 1 0 0,0 1 0 0 0,-1-1 0 0 0,0 1 0 0 0,-3-21 0 0 0,2 26-71 0 0,-1 0 0 0 0,0 0 1 0 0,-1 0-1 0 0,0 0 1 0 0,0 0-1 0 0,0 1 1 0 0,-1-1-1 0 0,1 1 1 0 0,-2 0-1 0 0,1 0 0 0 0,-1 1 1 0 0,-6-7-1 0 0,8 9-59 0 0,0 1-1 0 0,-1-1 0 0 0,1 1 0 0 0,-1 0 1 0 0,1 0-1 0 0,-1 0 0 0 0,0 1 1 0 0,0-1-1 0 0,0 1 0 0 0,0 0 1 0 0,0 0-1 0 0,0 0 0 0 0,0 1 0 0 0,0-1 1 0 0,-1 1-1 0 0,1 0 0 0 0,0 0 1 0 0,0 1-1 0 0,-5 0 0 0 0,5 0-216 0 0,0 0-1 0 0,1 0 1 0 0,-1 1-1 0 0,1-1 0 0 0,0 1 1 0 0,-1 0-1 0 0,1 0 1 0 0,0 0-1 0 0,0 0 1 0 0,0 0-1 0 0,1 1 0 0 0,-1-1 1 0 0,-4 6-1 0 0,-4 7-4854 0 0,1 4-1471 0 0</inkml:trace>
  <inkml:trace contextRef="#ctx0" brushRef="#br0" timeOffset="1">314 129 5528 0 0,'18'0'422'0'0,"-17"0"-410"0"0,-1 0-1 0 0,0 0 1 0 0,1 0-1 0 0,-1 0 0 0 0,1 0 1 0 0,-1 0-1 0 0,1 1 0 0 0,-1-1 1 0 0,0 0-1 0 0,1 0 0 0 0,-1 0 1 0 0,0 1-1 0 0,1-1 0 0 0,-1 0 1 0 0,0 1-1 0 0,1-1 1 0 0,-1 0-1 0 0,0 1 0 0 0,1-1 1 0 0,-1 0-1 0 0,0 1 0 0 0,0-1 1 0 0,0 1-1 0 0,1-1 0 0 0,-1 0 1 0 0,0 1-1 0 0,0-1 0 0 0,0 1 1 0 0,1 0 130 0 0,11 23 4865 0 0,19 48 0 0 0,-15-30-4198 0 0,37 104 1257 0 0,-50-135-1902 0 0,0-3 5 0 0,0-1 0 0 0,-1 1-1 0 0,0 0 1 0 0,0 13 912 0 0,-2-24-901 0 0,-1-46-64 0 0,-1 26 305 0 0,2-1 0 0 0,3-25 0 0 0,-1 27-250 0 0,-2 13-113 0 0,1 1-1 0 0,0-1 1 0 0,5-14-1 0 0,1 1 20 0 0,-5 13-59 0 0,1-1 0 0 0,1 1 1 0 0,-1 0-1 0 0,2 0 1 0 0,4-8-1 0 0,0 3 17 0 0,-6 9-35 0 0,0 0 1 0 0,0 0-1 0 0,0 0 1 0 0,7-7-1 0 0,-3 6-260 0 0,-1 0 0 0 0,1 1 0 0 0,0 0 0 0 0,0 0 0 0 0,0 1 0 0 0,1 0 0 0 0,0 0 0 0 0,0 1 0 0 0,0-1 0 0 0,0 2 0 0 0,14-4 0 0 0,-2 2-1484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5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2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98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08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78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42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36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2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77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7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9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CB17-BF99-45B6-A39E-19EA12C01EB9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96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customXml" Target="../ink/ink43.xml"/><Relationship Id="rId26" Type="http://schemas.openxmlformats.org/officeDocument/2006/relationships/customXml" Target="../ink/ink44.xml"/><Relationship Id="rId39" Type="http://schemas.openxmlformats.org/officeDocument/2006/relationships/image" Target="../media/image94.png"/><Relationship Id="rId21" Type="http://schemas.openxmlformats.org/officeDocument/2006/relationships/image" Target="../media/image83.png"/><Relationship Id="rId34" Type="http://schemas.openxmlformats.org/officeDocument/2006/relationships/customXml" Target="../ink/ink48.xml"/><Relationship Id="rId42" Type="http://schemas.openxmlformats.org/officeDocument/2006/relationships/customXml" Target="../ink/ink52.xml"/><Relationship Id="rId47" Type="http://schemas.openxmlformats.org/officeDocument/2006/relationships/image" Target="../media/image98.png"/><Relationship Id="rId50" Type="http://schemas.openxmlformats.org/officeDocument/2006/relationships/customXml" Target="../ink/ink56.xml"/><Relationship Id="rId55" Type="http://schemas.openxmlformats.org/officeDocument/2006/relationships/image" Target="../media/image102.png"/><Relationship Id="rId63" Type="http://schemas.openxmlformats.org/officeDocument/2006/relationships/image" Target="../media/image106.png"/><Relationship Id="rId68" Type="http://schemas.openxmlformats.org/officeDocument/2006/relationships/customXml" Target="../ink/ink65.xml"/><Relationship Id="rId76" Type="http://schemas.openxmlformats.org/officeDocument/2006/relationships/image" Target="../media/image113.png"/><Relationship Id="rId7" Type="http://schemas.openxmlformats.org/officeDocument/2006/relationships/image" Target="../media/image75.png"/><Relationship Id="rId71" Type="http://schemas.openxmlformats.org/officeDocument/2006/relationships/image" Target="../media/image110.png"/><Relationship Id="rId2" Type="http://schemas.openxmlformats.org/officeDocument/2006/relationships/image" Target="../media/image72.png"/><Relationship Id="rId16" Type="http://schemas.openxmlformats.org/officeDocument/2006/relationships/customXml" Target="../ink/ink42.xml"/><Relationship Id="rId29" Type="http://schemas.openxmlformats.org/officeDocument/2006/relationships/image" Target="../media/image89.png"/><Relationship Id="rId11" Type="http://schemas.openxmlformats.org/officeDocument/2006/relationships/image" Target="../media/image77.png"/><Relationship Id="rId24" Type="http://schemas.openxmlformats.org/officeDocument/2006/relationships/image" Target="../media/image86.png"/><Relationship Id="rId32" Type="http://schemas.openxmlformats.org/officeDocument/2006/relationships/customXml" Target="../ink/ink47.xml"/><Relationship Id="rId37" Type="http://schemas.openxmlformats.org/officeDocument/2006/relationships/image" Target="../media/image93.png"/><Relationship Id="rId40" Type="http://schemas.openxmlformats.org/officeDocument/2006/relationships/customXml" Target="../ink/ink51.xml"/><Relationship Id="rId45" Type="http://schemas.openxmlformats.org/officeDocument/2006/relationships/image" Target="../media/image97.png"/><Relationship Id="rId53" Type="http://schemas.openxmlformats.org/officeDocument/2006/relationships/image" Target="../media/image101.png"/><Relationship Id="rId58" Type="http://schemas.openxmlformats.org/officeDocument/2006/relationships/customXml" Target="../ink/ink60.xml"/><Relationship Id="rId66" Type="http://schemas.openxmlformats.org/officeDocument/2006/relationships/customXml" Target="../ink/ink64.xml"/><Relationship Id="rId74" Type="http://schemas.openxmlformats.org/officeDocument/2006/relationships/customXml" Target="../ink/ink68.xml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23" Type="http://schemas.openxmlformats.org/officeDocument/2006/relationships/image" Target="../media/image85.png"/><Relationship Id="rId28" Type="http://schemas.openxmlformats.org/officeDocument/2006/relationships/customXml" Target="../ink/ink45.xml"/><Relationship Id="rId36" Type="http://schemas.openxmlformats.org/officeDocument/2006/relationships/customXml" Target="../ink/ink49.xml"/><Relationship Id="rId49" Type="http://schemas.openxmlformats.org/officeDocument/2006/relationships/image" Target="../media/image99.png"/><Relationship Id="rId57" Type="http://schemas.openxmlformats.org/officeDocument/2006/relationships/image" Target="../media/image103.png"/><Relationship Id="rId61" Type="http://schemas.openxmlformats.org/officeDocument/2006/relationships/image" Target="../media/image105.png"/><Relationship Id="rId10" Type="http://schemas.openxmlformats.org/officeDocument/2006/relationships/customXml" Target="../ink/ink39.xml"/><Relationship Id="rId19" Type="http://schemas.openxmlformats.org/officeDocument/2006/relationships/image" Target="../media/image81.png"/><Relationship Id="rId31" Type="http://schemas.openxmlformats.org/officeDocument/2006/relationships/image" Target="../media/image90.png"/><Relationship Id="rId44" Type="http://schemas.openxmlformats.org/officeDocument/2006/relationships/customXml" Target="../ink/ink53.xml"/><Relationship Id="rId52" Type="http://schemas.openxmlformats.org/officeDocument/2006/relationships/customXml" Target="../ink/ink57.xml"/><Relationship Id="rId60" Type="http://schemas.openxmlformats.org/officeDocument/2006/relationships/customXml" Target="../ink/ink61.xml"/><Relationship Id="rId65" Type="http://schemas.openxmlformats.org/officeDocument/2006/relationships/image" Target="../media/image107.png"/><Relationship Id="rId73" Type="http://schemas.openxmlformats.org/officeDocument/2006/relationships/image" Target="../media/image111.png"/><Relationship Id="rId4" Type="http://schemas.openxmlformats.org/officeDocument/2006/relationships/customXml" Target="../ink/ink36.xml"/><Relationship Id="rId9" Type="http://schemas.openxmlformats.org/officeDocument/2006/relationships/image" Target="../media/image76.png"/><Relationship Id="rId14" Type="http://schemas.openxmlformats.org/officeDocument/2006/relationships/customXml" Target="../ink/ink41.xml"/><Relationship Id="rId22" Type="http://schemas.openxmlformats.org/officeDocument/2006/relationships/image" Target="../media/image84.png"/><Relationship Id="rId27" Type="http://schemas.openxmlformats.org/officeDocument/2006/relationships/image" Target="../media/image88.png"/><Relationship Id="rId30" Type="http://schemas.openxmlformats.org/officeDocument/2006/relationships/customXml" Target="../ink/ink46.xml"/><Relationship Id="rId35" Type="http://schemas.openxmlformats.org/officeDocument/2006/relationships/image" Target="../media/image92.png"/><Relationship Id="rId43" Type="http://schemas.openxmlformats.org/officeDocument/2006/relationships/image" Target="../media/image96.png"/><Relationship Id="rId48" Type="http://schemas.openxmlformats.org/officeDocument/2006/relationships/customXml" Target="../ink/ink55.xml"/><Relationship Id="rId56" Type="http://schemas.openxmlformats.org/officeDocument/2006/relationships/customXml" Target="../ink/ink59.xml"/><Relationship Id="rId64" Type="http://schemas.openxmlformats.org/officeDocument/2006/relationships/customXml" Target="../ink/ink63.xml"/><Relationship Id="rId69" Type="http://schemas.openxmlformats.org/officeDocument/2006/relationships/image" Target="../media/image109.png"/><Relationship Id="rId77" Type="http://schemas.openxmlformats.org/officeDocument/2006/relationships/image" Target="../media/image114.png"/><Relationship Id="rId8" Type="http://schemas.openxmlformats.org/officeDocument/2006/relationships/customXml" Target="../ink/ink38.xml"/><Relationship Id="rId51" Type="http://schemas.openxmlformats.org/officeDocument/2006/relationships/image" Target="../media/image100.png"/><Relationship Id="rId72" Type="http://schemas.openxmlformats.org/officeDocument/2006/relationships/customXml" Target="../ink/ink67.xml"/><Relationship Id="rId3" Type="http://schemas.openxmlformats.org/officeDocument/2006/relationships/image" Target="../media/image73.png"/><Relationship Id="rId12" Type="http://schemas.openxmlformats.org/officeDocument/2006/relationships/customXml" Target="../ink/ink40.xml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33" Type="http://schemas.openxmlformats.org/officeDocument/2006/relationships/image" Target="../media/image91.png"/><Relationship Id="rId38" Type="http://schemas.openxmlformats.org/officeDocument/2006/relationships/customXml" Target="../ink/ink50.xml"/><Relationship Id="rId46" Type="http://schemas.openxmlformats.org/officeDocument/2006/relationships/customXml" Target="../ink/ink54.xml"/><Relationship Id="rId59" Type="http://schemas.openxmlformats.org/officeDocument/2006/relationships/image" Target="../media/image104.png"/><Relationship Id="rId67" Type="http://schemas.openxmlformats.org/officeDocument/2006/relationships/image" Target="../media/image108.png"/><Relationship Id="rId20" Type="http://schemas.openxmlformats.org/officeDocument/2006/relationships/image" Target="../media/image82.png"/><Relationship Id="rId41" Type="http://schemas.openxmlformats.org/officeDocument/2006/relationships/image" Target="../media/image95.png"/><Relationship Id="rId54" Type="http://schemas.openxmlformats.org/officeDocument/2006/relationships/customXml" Target="../ink/ink58.xml"/><Relationship Id="rId62" Type="http://schemas.openxmlformats.org/officeDocument/2006/relationships/customXml" Target="../ink/ink62.xml"/><Relationship Id="rId70" Type="http://schemas.openxmlformats.org/officeDocument/2006/relationships/customXml" Target="../ink/ink66.xml"/><Relationship Id="rId75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5.png"/><Relationship Id="rId18" Type="http://schemas.openxmlformats.org/officeDocument/2006/relationships/customXml" Target="../ink/ink10.xml"/><Relationship Id="rId3" Type="http://schemas.openxmlformats.org/officeDocument/2006/relationships/image" Target="../media/image3.emf"/><Relationship Id="rId21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customXml" Target="../ink/ink7.xml"/><Relationship Id="rId17" Type="http://schemas.openxmlformats.org/officeDocument/2006/relationships/image" Target="../media/image7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4.png"/><Relationship Id="rId5" Type="http://schemas.openxmlformats.org/officeDocument/2006/relationships/image" Target="../media/image154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10" Type="http://schemas.openxmlformats.org/officeDocument/2006/relationships/customXml" Target="../ink/ink6.xml"/><Relationship Id="rId19" Type="http://schemas.openxmlformats.org/officeDocument/2006/relationships/image" Target="../media/image8.png"/><Relationship Id="rId4" Type="http://schemas.openxmlformats.org/officeDocument/2006/relationships/customXml" Target="../ink/ink3.xml"/><Relationship Id="rId9" Type="http://schemas.openxmlformats.org/officeDocument/2006/relationships/image" Target="../media/image3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customXml" Target="../ink/ink20.xml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customXml" Target="../ink/ink19.xm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34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33.png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26.xml"/><Relationship Id="rId18" Type="http://schemas.openxmlformats.org/officeDocument/2006/relationships/image" Target="../media/image340.png"/><Relationship Id="rId26" Type="http://schemas.openxmlformats.org/officeDocument/2006/relationships/image" Target="../media/image41.png"/><Relationship Id="rId39" Type="http://schemas.openxmlformats.org/officeDocument/2006/relationships/image" Target="../media/image48.png"/><Relationship Id="rId3" Type="http://schemas.openxmlformats.org/officeDocument/2006/relationships/image" Target="../media/image260.png"/><Relationship Id="rId21" Type="http://schemas.openxmlformats.org/officeDocument/2006/relationships/image" Target="../media/image36.png"/><Relationship Id="rId34" Type="http://schemas.openxmlformats.org/officeDocument/2006/relationships/customXml" Target="../ink/ink33.xml"/><Relationship Id="rId7" Type="http://schemas.openxmlformats.org/officeDocument/2006/relationships/customXml" Target="../ink/ink23.xml"/><Relationship Id="rId12" Type="http://schemas.openxmlformats.org/officeDocument/2006/relationships/image" Target="../media/image310.png"/><Relationship Id="rId17" Type="http://schemas.openxmlformats.org/officeDocument/2006/relationships/customXml" Target="../ink/ink28.xml"/><Relationship Id="rId25" Type="http://schemas.openxmlformats.org/officeDocument/2006/relationships/image" Target="../media/image40.png"/><Relationship Id="rId33" Type="http://schemas.openxmlformats.org/officeDocument/2006/relationships/image" Target="../media/image45.png"/><Relationship Id="rId38" Type="http://schemas.openxmlformats.org/officeDocument/2006/relationships/customXml" Target="../ink/ink35.xml"/><Relationship Id="rId2" Type="http://schemas.openxmlformats.org/officeDocument/2006/relationships/image" Target="../media/image33.png"/><Relationship Id="rId16" Type="http://schemas.openxmlformats.org/officeDocument/2006/relationships/image" Target="../media/image330.png"/><Relationship Id="rId20" Type="http://schemas.openxmlformats.org/officeDocument/2006/relationships/image" Target="../media/image350.png"/><Relationship Id="rId29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customXml" Target="../ink/ink25.xml"/><Relationship Id="rId24" Type="http://schemas.openxmlformats.org/officeDocument/2006/relationships/image" Target="../media/image39.png"/><Relationship Id="rId32" Type="http://schemas.openxmlformats.org/officeDocument/2006/relationships/customXml" Target="../ink/ink32.xml"/><Relationship Id="rId37" Type="http://schemas.openxmlformats.org/officeDocument/2006/relationships/image" Target="../media/image47.png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23" Type="http://schemas.openxmlformats.org/officeDocument/2006/relationships/image" Target="../media/image38.png"/><Relationship Id="rId28" Type="http://schemas.openxmlformats.org/officeDocument/2006/relationships/image" Target="../media/image42.png"/><Relationship Id="rId36" Type="http://schemas.openxmlformats.org/officeDocument/2006/relationships/customXml" Target="../ink/ink34.xml"/><Relationship Id="rId10" Type="http://schemas.openxmlformats.org/officeDocument/2006/relationships/image" Target="../media/image300.png"/><Relationship Id="rId19" Type="http://schemas.openxmlformats.org/officeDocument/2006/relationships/customXml" Target="../ink/ink29.xml"/><Relationship Id="rId31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customXml" Target="../ink/ink24.xml"/><Relationship Id="rId14" Type="http://schemas.openxmlformats.org/officeDocument/2006/relationships/image" Target="../media/image320.png"/><Relationship Id="rId22" Type="http://schemas.openxmlformats.org/officeDocument/2006/relationships/image" Target="../media/image37.png"/><Relationship Id="rId27" Type="http://schemas.openxmlformats.org/officeDocument/2006/relationships/customXml" Target="../ink/ink30.xml"/><Relationship Id="rId30" Type="http://schemas.openxmlformats.org/officeDocument/2006/relationships/image" Target="../media/image43.png"/><Relationship Id="rId35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3126-2673-4BB3-82D9-C0E06B6BD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Circle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C27EF-A28E-4528-B10F-73C539F25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Tangent and Secant Properties of the Circle</a:t>
            </a:r>
          </a:p>
        </p:txBody>
      </p:sp>
    </p:spTree>
    <p:extLst>
      <p:ext uri="{BB962C8B-B14F-4D97-AF65-F5344CB8AC3E}">
        <p14:creationId xmlns:p14="http://schemas.microsoft.com/office/powerpoint/2010/main" val="40693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766597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5B Example 5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021" y="3457600"/>
                <a:ext cx="3666576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en-AU" sz="2000" dirty="0"/>
                  <a:t> (radius of circle)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1" y="3457600"/>
                <a:ext cx="3666576" cy="567152"/>
              </a:xfrm>
              <a:prstGeom prst="rect">
                <a:avLst/>
              </a:prstGeom>
              <a:blipFill>
                <a:blip r:embed="rId2"/>
                <a:stretch>
                  <a:fillRect t="-107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9AF86-31DC-734C-5DBD-7934E24DD292}"/>
              </a:ext>
            </a:extLst>
          </p:cNvPr>
          <p:cNvSpPr txBox="1">
            <a:spLocks/>
          </p:cNvSpPr>
          <p:nvPr/>
        </p:nvSpPr>
        <p:spPr>
          <a:xfrm>
            <a:off x="59435" y="3027377"/>
            <a:ext cx="2077560" cy="67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b="1" dirty="0"/>
              <a:t>Proof: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27263-BDF1-9838-7F04-17E4CB063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58" t="10375" r="804" b="48764"/>
          <a:stretch/>
        </p:blipFill>
        <p:spPr>
          <a:xfrm>
            <a:off x="8646459" y="1058968"/>
            <a:ext cx="3260911" cy="27600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AFC2541-C566-E2F1-B069-912E3E34FA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34526"/>
                <a:ext cx="9452540" cy="10673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dirty="0"/>
                  <a:t>AB is tangent to the circle centre O, with C the point of contact. ED is a diameter of the circle.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Given that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𝐸𝑂𝐶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=50°</m:t>
                    </m:r>
                  </m:oMath>
                </a14:m>
                <a:endParaRPr lang="en-AU" sz="2400" b="0" dirty="0"/>
              </a:p>
              <a:p>
                <a:pPr marL="0" indent="0" algn="just">
                  <a:buNone/>
                </a:pPr>
                <a:r>
                  <a:rPr lang="en-AU" sz="2400" dirty="0"/>
                  <a:t>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𝐷𝐶𝐵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AU" sz="2400" b="0" dirty="0"/>
              </a:p>
              <a:p>
                <a:pPr marL="0" indent="0" algn="just">
                  <a:buNone/>
                </a:pPr>
                <a:r>
                  <a:rPr lang="en-AU" sz="2400" dirty="0"/>
                  <a:t>Prove that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=65.</m:t>
                    </m:r>
                  </m:oMath>
                </a14:m>
                <a:endParaRPr lang="en-AU" sz="240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AFC2541-C566-E2F1-B069-912E3E34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4526"/>
                <a:ext cx="9452540" cy="1067379"/>
              </a:xfrm>
              <a:prstGeom prst="rect">
                <a:avLst/>
              </a:prstGeom>
              <a:blipFill>
                <a:blip r:embed="rId4"/>
                <a:stretch>
                  <a:fillRect l="-967" t="-7955" r="-967" b="-1102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9D5D8C6-402C-CC67-E3C5-4E30F3AAE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021" y="3818987"/>
                <a:ext cx="3666576" cy="423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𝑂𝐷𝐶</m:t>
                    </m:r>
                  </m:oMath>
                </a14:m>
                <a:r>
                  <a:rPr lang="en-AU" sz="2000" dirty="0"/>
                  <a:t> is an isosceles triangle 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9D5D8C6-402C-CC67-E3C5-4E30F3AA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1" y="3818987"/>
                <a:ext cx="3666576" cy="423560"/>
              </a:xfrm>
              <a:prstGeom prst="rect">
                <a:avLst/>
              </a:prstGeom>
              <a:blipFill>
                <a:blip r:embed="rId5"/>
                <a:stretch>
                  <a:fillRect t="-14286" b="-1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8BFEC00-BF54-5F5A-C23E-3E463F6D24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35" y="4215702"/>
                <a:ext cx="6046356" cy="423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𝐷𝑂𝐶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=130°</m:t>
                    </m:r>
                  </m:oMath>
                </a14:m>
                <a:r>
                  <a:rPr lang="en-AU" sz="2000" dirty="0"/>
                  <a:t> (Angles on a straight line)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8BFEC00-BF54-5F5A-C23E-3E463F6D2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" y="4215702"/>
                <a:ext cx="6046356" cy="423560"/>
              </a:xfrm>
              <a:prstGeom prst="rect">
                <a:avLst/>
              </a:prstGeom>
              <a:blipFill>
                <a:blip r:embed="rId6"/>
                <a:stretch>
                  <a:fillRect t="-15942" b="-130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C89262C-73FC-476F-7A25-BF8C91C79D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43" y="4612416"/>
                <a:ext cx="9968416" cy="591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𝑂𝐶𝐷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180−130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=25°</m:t>
                    </m:r>
                  </m:oMath>
                </a14:m>
                <a:r>
                  <a:rPr lang="en-AU" sz="2000" dirty="0"/>
                  <a:t> (Sum of angles in a triangle and Base angles of an iso. triangle)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C89262C-73FC-476F-7A25-BF8C91C79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3" y="4612416"/>
                <a:ext cx="9968416" cy="591596"/>
              </a:xfrm>
              <a:prstGeom prst="rect">
                <a:avLst/>
              </a:prstGeom>
              <a:blipFill>
                <a:blip r:embed="rId7"/>
                <a:stretch>
                  <a:fillRect t="-10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BF4D12F-12EC-DF64-9C91-83F8D5C03D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021" y="5232656"/>
                <a:ext cx="5793103" cy="591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AU" sz="2000" dirty="0"/>
                  <a:t>(Angle between tangent and radius)</a:t>
                </a: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BF4D12F-12EC-DF64-9C91-83F8D5C0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1" y="5232656"/>
                <a:ext cx="5793103" cy="591596"/>
              </a:xfrm>
              <a:prstGeom prst="rect">
                <a:avLst/>
              </a:prstGeom>
              <a:blipFill>
                <a:blip r:embed="rId8"/>
                <a:stretch>
                  <a:fillRect t="-103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26B5433-2A44-E0A0-7C4F-DCA63C7E24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909" y="5647131"/>
                <a:ext cx="2605079" cy="4763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+25=90°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26B5433-2A44-E0A0-7C4F-DCA63C7E2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09" y="5647131"/>
                <a:ext cx="2605079" cy="4763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5BA34A1-0A8C-91C0-170B-567B654F6D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797" y="6028478"/>
                <a:ext cx="2605079" cy="4763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=65°</m:t>
                    </m:r>
                  </m:oMath>
                </a14:m>
                <a:r>
                  <a:rPr lang="en-AU" sz="2000" dirty="0"/>
                  <a:t> (proved)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5BA34A1-0A8C-91C0-170B-567B654F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97" y="6028478"/>
                <a:ext cx="2605079" cy="476343"/>
              </a:xfrm>
              <a:prstGeom prst="rect">
                <a:avLst/>
              </a:prstGeom>
              <a:blipFill>
                <a:blip r:embed="rId10"/>
                <a:stretch>
                  <a:fillRect t="-141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2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507058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5B Q2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32B685-5F26-A93D-349E-04B65629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58" y="-83262"/>
            <a:ext cx="9341578" cy="25121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3BE817E-7CB0-8FCF-8670-A9D73EC666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703" y="2133087"/>
                <a:ext cx="5793103" cy="591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AU" sz="2000" dirty="0"/>
                  <a:t>(Angle between tangent and radius)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3BE817E-7CB0-8FCF-8670-A9D73EC6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3" y="2133087"/>
                <a:ext cx="5793103" cy="591596"/>
              </a:xfrm>
              <a:prstGeom prst="rect">
                <a:avLst/>
              </a:prstGeom>
              <a:blipFill>
                <a:blip r:embed="rId3"/>
                <a:stretch>
                  <a:fillRect t="-113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79C0803-5F96-1F4F-AA3F-E81AB32E3C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566" y="2614747"/>
                <a:ext cx="5793103" cy="591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𝑂𝐶𝐷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=90−62=28°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79C0803-5F96-1F4F-AA3F-E81AB32E3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66" y="2614747"/>
                <a:ext cx="5793103" cy="591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887170-C4E9-6521-EFD1-CA1A5FCF47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703" y="3084506"/>
                <a:ext cx="3666576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en-AU" sz="2000" dirty="0"/>
                  <a:t> (radius of circle)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887170-C4E9-6521-EFD1-CA1A5FCF4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3" y="3084506"/>
                <a:ext cx="3666576" cy="567152"/>
              </a:xfrm>
              <a:prstGeom prst="rect">
                <a:avLst/>
              </a:prstGeom>
              <a:blipFill>
                <a:blip r:embed="rId5"/>
                <a:stretch>
                  <a:fillRect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F6D9C18-8BC6-4A40-17DA-F7C380516C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703" y="3445893"/>
                <a:ext cx="3666576" cy="423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𝑂𝐷𝐶</m:t>
                    </m:r>
                  </m:oMath>
                </a14:m>
                <a:r>
                  <a:rPr lang="en-AU" sz="2000" dirty="0"/>
                  <a:t> is an isosceles triangle 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F6D9C18-8BC6-4A40-17DA-F7C380516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3" y="3445893"/>
                <a:ext cx="3666576" cy="423560"/>
              </a:xfrm>
              <a:prstGeom prst="rect">
                <a:avLst/>
              </a:prstGeom>
              <a:blipFill>
                <a:blip r:embed="rId6"/>
                <a:stretch>
                  <a:fillRect t="-14286" b="-1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95F3A34-B5F1-7473-FB95-D85ECDF9B5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155" y="3869453"/>
                <a:ext cx="9968416" cy="591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𝑂𝐶𝐷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𝑂𝐷𝐶</m:t>
                    </m:r>
                  </m:oMath>
                </a14:m>
                <a:r>
                  <a:rPr lang="en-AU" sz="2000" dirty="0"/>
                  <a:t>(Base angles of an iso. triangle)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95F3A34-B5F1-7473-FB95-D85ECDF9B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5" y="3869453"/>
                <a:ext cx="9968416" cy="591596"/>
              </a:xfrm>
              <a:prstGeom prst="rect">
                <a:avLst/>
              </a:prstGeom>
              <a:blipFill>
                <a:blip r:embed="rId7"/>
                <a:stretch>
                  <a:fillRect t="-113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70BCF0D-DFD2-680F-22C6-0195C41B4D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155" y="4314768"/>
                <a:ext cx="9968416" cy="591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=180−28−28=124°</m:t>
                    </m:r>
                  </m:oMath>
                </a14:m>
                <a:r>
                  <a:rPr lang="en-AU" sz="2000" dirty="0"/>
                  <a:t>(sum of angles in a triangle)</a:t>
                </a: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70BCF0D-DFD2-680F-22C6-0195C41B4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5" y="4314768"/>
                <a:ext cx="9968416" cy="591596"/>
              </a:xfrm>
              <a:prstGeom prst="rect">
                <a:avLst/>
              </a:prstGeom>
              <a:blipFill>
                <a:blip r:embed="rId8"/>
                <a:stretch>
                  <a:fillRect t="-113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70C456A-19F6-694E-A332-6466C89EF3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703" y="4796428"/>
                <a:ext cx="9968416" cy="591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𝐶𝐸𝐷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124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=62°</m:t>
                    </m:r>
                  </m:oMath>
                </a14:m>
                <a:r>
                  <a:rPr lang="en-AU" sz="2000" dirty="0"/>
                  <a:t>(Angle at centre is twice angle at circumference) (proved)</a:t>
                </a: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70C456A-19F6-694E-A332-6466C89EF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3" y="4796428"/>
                <a:ext cx="9968416" cy="591596"/>
              </a:xfrm>
              <a:prstGeom prst="rect">
                <a:avLst/>
              </a:prstGeom>
              <a:blipFill>
                <a:blip r:embed="rId9"/>
                <a:stretch>
                  <a:fillRect t="-10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9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6095D9-317D-4E7F-8EE3-9844C7C7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59" y="6346"/>
            <a:ext cx="8927396" cy="2675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507058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5B Q5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874" y="2176115"/>
                <a:ext cx="6332332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AU" sz="2000" dirty="0"/>
                  <a:t> (Tangents drawn from the same point are equal)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4" y="2176115"/>
                <a:ext cx="6332332" cy="567152"/>
              </a:xfrm>
              <a:prstGeom prst="rect">
                <a:avLst/>
              </a:prstGeom>
              <a:blipFill>
                <a:blip r:embed="rId3"/>
                <a:stretch>
                  <a:fillRect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C3E0F50-09CE-DBF2-DF24-6CED24C9BC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874" y="2607548"/>
                <a:ext cx="3666576" cy="423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AU" sz="2000" dirty="0"/>
                  <a:t> is an isosceles triangle 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C3E0F50-09CE-DBF2-DF24-6CED24C9B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4" y="2607548"/>
                <a:ext cx="3666576" cy="423560"/>
              </a:xfrm>
              <a:prstGeom prst="rect">
                <a:avLst/>
              </a:prstGeom>
              <a:blipFill>
                <a:blip r:embed="rId4"/>
                <a:stretch>
                  <a:fillRect t="-15942" b="-130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9913FEC-4C1D-293D-B329-4A00AE9236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61081" y="3038981"/>
                <a:ext cx="7219838" cy="423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𝐴𝐶𝐵</m:t>
                      </m:r>
                      <m:r>
                        <m:rPr>
                          <m:nor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AU" sz="2000" dirty="0"/>
                        <m:t>Base</m:t>
                      </m:r>
                      <m:r>
                        <m:rPr>
                          <m:nor/>
                        </m:rPr>
                        <a:rPr lang="en-AU" sz="2000" dirty="0"/>
                        <m:t> </m:t>
                      </m:r>
                      <m:r>
                        <m:rPr>
                          <m:nor/>
                        </m:rPr>
                        <a:rPr lang="en-AU" sz="2000" dirty="0"/>
                        <m:t>angles</m:t>
                      </m:r>
                      <m:r>
                        <m:rPr>
                          <m:nor/>
                        </m:rPr>
                        <a:rPr lang="en-AU" sz="2000" dirty="0"/>
                        <m:t> </m:t>
                      </m:r>
                      <m:r>
                        <m:rPr>
                          <m:nor/>
                        </m:rPr>
                        <a:rPr lang="en-AU" sz="2000" dirty="0"/>
                        <m:t>of</m:t>
                      </m:r>
                      <m:r>
                        <m:rPr>
                          <m:nor/>
                        </m:rPr>
                        <a:rPr lang="en-AU" sz="2000" dirty="0"/>
                        <m:t> </m:t>
                      </m:r>
                      <m:r>
                        <m:rPr>
                          <m:nor/>
                        </m:rPr>
                        <a:rPr lang="en-AU" sz="2000" dirty="0"/>
                        <m:t>an</m:t>
                      </m:r>
                      <m:r>
                        <m:rPr>
                          <m:nor/>
                        </m:rPr>
                        <a:rPr lang="en-AU" sz="2000" dirty="0"/>
                        <m:t> </m:t>
                      </m:r>
                      <m:r>
                        <m:rPr>
                          <m:nor/>
                        </m:rPr>
                        <a:rPr lang="en-AU" sz="2000" dirty="0"/>
                        <m:t>iso</m:t>
                      </m:r>
                      <m:r>
                        <m:rPr>
                          <m:nor/>
                        </m:rPr>
                        <a:rPr lang="en-AU" sz="2000" dirty="0"/>
                        <m:t>. </m:t>
                      </m:r>
                      <m:r>
                        <m:rPr>
                          <m:nor/>
                        </m:rPr>
                        <a:rPr lang="en-AU" sz="2000" dirty="0"/>
                        <m:t>triangle</m:t>
                      </m:r>
                      <m:r>
                        <m:rPr>
                          <m:nor/>
                        </m:rPr>
                        <a:rPr lang="en-AU" sz="2000" dirty="0"/>
                        <m:t>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9913FEC-4C1D-293D-B329-4A00AE92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081" y="3038981"/>
                <a:ext cx="7219838" cy="423560"/>
              </a:xfrm>
              <a:prstGeom prst="rect">
                <a:avLst/>
              </a:prstGeom>
              <a:blipFill>
                <a:blip r:embed="rId5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0DC22B9-6EE9-5C0E-C856-4553A2100A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7" y="3584898"/>
                <a:ext cx="9968416" cy="591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180−70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=55°</m:t>
                    </m:r>
                  </m:oMath>
                </a14:m>
                <a:r>
                  <a:rPr lang="en-AU" sz="2000" dirty="0"/>
                  <a:t> (Sum of angles in a triangle)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0DC22B9-6EE9-5C0E-C856-4553A2100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7" y="3584898"/>
                <a:ext cx="9968416" cy="5915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FF1C2CC-A7BC-5B52-2771-84EC752CC8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7" y="4361570"/>
                <a:ext cx="9968416" cy="591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=180−55=125°</m:t>
                    </m:r>
                  </m:oMath>
                </a14:m>
                <a:r>
                  <a:rPr lang="en-AU" sz="2000" dirty="0"/>
                  <a:t> (Angles on a straight line) (proved)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FF1C2CC-A7BC-5B52-2771-84EC752CC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7" y="4361570"/>
                <a:ext cx="9968416" cy="591596"/>
              </a:xfrm>
              <a:prstGeom prst="rect">
                <a:avLst/>
              </a:prstGeom>
              <a:blipFill>
                <a:blip r:embed="rId7"/>
                <a:stretch>
                  <a:fillRect t="-102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1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4F6AF-28A0-A703-ABC8-355C016B3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83"/>
            <a:ext cx="10072329" cy="2599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702609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5B Q11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643" y="2302103"/>
                <a:ext cx="5550409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b="0" dirty="0"/>
                  <a:t>Let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𝐴𝑀𝑇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°,   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𝑀𝑇𝐴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3" y="2302103"/>
                <a:ext cx="5550409" cy="567152"/>
              </a:xfrm>
              <a:prstGeom prst="rect">
                <a:avLst/>
              </a:prstGeom>
              <a:blipFill>
                <a:blip r:embed="rId3"/>
                <a:stretch>
                  <a:fillRect l="-1209"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1316E-B166-BEBD-FE9F-1A7E0483AB69}"/>
              </a:ext>
            </a:extLst>
          </p:cNvPr>
          <p:cNvCxnSpPr>
            <a:cxnSpLocks/>
          </p:cNvCxnSpPr>
          <p:nvPr/>
        </p:nvCxnSpPr>
        <p:spPr>
          <a:xfrm flipH="1" flipV="1">
            <a:off x="8221391" y="2026954"/>
            <a:ext cx="747797" cy="722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DC2AA0-80A3-10FB-E23E-F84BE7B553FC}"/>
              </a:ext>
            </a:extLst>
          </p:cNvPr>
          <p:cNvCxnSpPr>
            <a:cxnSpLocks/>
          </p:cNvCxnSpPr>
          <p:nvPr/>
        </p:nvCxnSpPr>
        <p:spPr>
          <a:xfrm flipV="1">
            <a:off x="8969188" y="1250576"/>
            <a:ext cx="336177" cy="1499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7F16A6-CB03-0714-63B0-1D7ECD05A4B4}"/>
              </a:ext>
            </a:extLst>
          </p:cNvPr>
          <p:cNvGrpSpPr/>
          <p:nvPr/>
        </p:nvGrpSpPr>
        <p:grpSpPr>
          <a:xfrm>
            <a:off x="7512776" y="2512239"/>
            <a:ext cx="274320" cy="195840"/>
            <a:chOff x="7512776" y="2512239"/>
            <a:chExt cx="27432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2FD05B-5259-9C98-FBC4-CC8AEA8A8341}"/>
                    </a:ext>
                  </a:extLst>
                </p14:cNvPr>
                <p14:cNvContentPartPr/>
                <p14:nvPr/>
              </p14:nvContentPartPr>
              <p14:xfrm>
                <a:off x="7512776" y="2573079"/>
                <a:ext cx="50040" cy="135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2FD05B-5259-9C98-FBC4-CC8AEA8A83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03776" y="2564079"/>
                  <a:ext cx="67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94DA7A-7846-760C-2592-C4E194E226EB}"/>
                    </a:ext>
                  </a:extLst>
                </p14:cNvPr>
                <p14:cNvContentPartPr/>
                <p14:nvPr/>
              </p14:nvContentPartPr>
              <p14:xfrm>
                <a:off x="7646336" y="2512239"/>
                <a:ext cx="140760" cy="146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94DA7A-7846-760C-2592-C4E194E226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37696" y="2503239"/>
                  <a:ext cx="1584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301D1D-A54A-B326-28DB-35B7E5BFBB1B}"/>
              </a:ext>
            </a:extLst>
          </p:cNvPr>
          <p:cNvGrpSpPr/>
          <p:nvPr/>
        </p:nvGrpSpPr>
        <p:grpSpPr>
          <a:xfrm>
            <a:off x="8543456" y="2560839"/>
            <a:ext cx="280440" cy="339840"/>
            <a:chOff x="8543456" y="2560839"/>
            <a:chExt cx="28044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4CD5934-53E9-AC4C-024F-B385F74E8D2D}"/>
                    </a:ext>
                  </a:extLst>
                </p14:cNvPr>
                <p14:cNvContentPartPr/>
                <p14:nvPr/>
              </p14:nvContentPartPr>
              <p14:xfrm>
                <a:off x="8751176" y="2560839"/>
                <a:ext cx="72720" cy="153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4CD5934-53E9-AC4C-024F-B385F74E8D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42176" y="2552199"/>
                  <a:ext cx="90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169F5BC-9958-B83D-D92A-C6FEAA294626}"/>
                    </a:ext>
                  </a:extLst>
                </p14:cNvPr>
                <p14:cNvContentPartPr/>
                <p14:nvPr/>
              </p14:nvContentPartPr>
              <p14:xfrm>
                <a:off x="8583056" y="2619159"/>
                <a:ext cx="25920" cy="281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169F5BC-9958-B83D-D92A-C6FEAA2946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74416" y="2610159"/>
                  <a:ext cx="43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FD73B5B-9B10-FF77-F01D-C34393E13018}"/>
                    </a:ext>
                  </a:extLst>
                </p14:cNvPr>
                <p14:cNvContentPartPr/>
                <p14:nvPr/>
              </p14:nvContentPartPr>
              <p14:xfrm>
                <a:off x="8543456" y="2622399"/>
                <a:ext cx="115560" cy="127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FD73B5B-9B10-FF77-F01D-C34393E130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34816" y="2613759"/>
                  <a:ext cx="13320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3B52B70-9C16-F82B-5388-46B4F0BAF49B}"/>
                  </a:ext>
                </a:extLst>
              </p14:cNvPr>
              <p14:cNvContentPartPr/>
              <p14:nvPr/>
            </p14:nvContentPartPr>
            <p14:xfrm>
              <a:off x="9089576" y="1478319"/>
              <a:ext cx="166680" cy="73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3B52B70-9C16-F82B-5388-46B4F0BAF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80576" y="1469679"/>
                <a:ext cx="18432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367250D-0219-38A3-8CC9-0D3C7A1ABF3F}"/>
              </a:ext>
            </a:extLst>
          </p:cNvPr>
          <p:cNvGrpSpPr/>
          <p:nvPr/>
        </p:nvGrpSpPr>
        <p:grpSpPr>
          <a:xfrm>
            <a:off x="9014336" y="1583439"/>
            <a:ext cx="99360" cy="174240"/>
            <a:chOff x="9014336" y="1583439"/>
            <a:chExt cx="9936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1BA8056-209F-8274-B14C-39188551084B}"/>
                    </a:ext>
                  </a:extLst>
                </p14:cNvPr>
                <p14:cNvContentPartPr/>
                <p14:nvPr/>
              </p14:nvContentPartPr>
              <p14:xfrm>
                <a:off x="9014336" y="1615839"/>
                <a:ext cx="4680" cy="141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1BA8056-209F-8274-B14C-3918855108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05696" y="1606839"/>
                  <a:ext cx="22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757BBE1-9E1C-100F-1648-8BC941C5F77D}"/>
                    </a:ext>
                  </a:extLst>
                </p14:cNvPr>
                <p14:cNvContentPartPr/>
                <p14:nvPr/>
              </p14:nvContentPartPr>
              <p14:xfrm>
                <a:off x="9025856" y="1583439"/>
                <a:ext cx="87840" cy="99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757BBE1-9E1C-100F-1648-8BC941C5F7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16856" y="1574439"/>
                  <a:ext cx="10548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118F3E57-0966-9D27-B146-D4F293DC26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642" y="2759919"/>
                <a:ext cx="5550409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𝑀𝑇𝐴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𝑇𝐵𝐴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(Angle in alternate segment)</a:t>
                </a:r>
              </a:p>
            </p:txBody>
          </p:sp>
        </mc:Choice>
        <mc:Fallback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118F3E57-0966-9D27-B146-D4F293DC2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2" y="2759919"/>
                <a:ext cx="5550409" cy="567152"/>
              </a:xfrm>
              <a:prstGeom prst="rect">
                <a:avLst/>
              </a:prstGeom>
              <a:blipFill>
                <a:blip r:embed="rId20"/>
                <a:stretch>
                  <a:fillRect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6C8BC998-6D85-F5AB-3112-25149ACFE0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642" y="3212798"/>
                <a:ext cx="5550409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𝑀𝐴𝑇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=180−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AU" sz="2000" dirty="0"/>
                  <a:t> (Sum of angles in a triangle)</a:t>
                </a:r>
              </a:p>
            </p:txBody>
          </p:sp>
        </mc:Choice>
        <mc:Fallback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6C8BC998-6D85-F5AB-3112-25149ACFE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2" y="3212798"/>
                <a:ext cx="5550409" cy="567152"/>
              </a:xfrm>
              <a:prstGeom prst="rect">
                <a:avLst/>
              </a:prstGeom>
              <a:blipFill>
                <a:blip r:embed="rId21"/>
                <a:stretch>
                  <a:fillRect t="-10753" r="-4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76C21611-E951-A071-B857-453254C800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641" y="3576654"/>
                <a:ext cx="5550409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𝑀𝑇𝐵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=180−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AU" sz="2000" dirty="0"/>
                  <a:t> (Sum of angles in a triangle)</a:t>
                </a:r>
              </a:p>
            </p:txBody>
          </p:sp>
        </mc:Choice>
        <mc:Fallback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76C21611-E951-A071-B857-453254C80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1" y="3576654"/>
                <a:ext cx="5550409" cy="567152"/>
              </a:xfrm>
              <a:prstGeom prst="rect">
                <a:avLst/>
              </a:prstGeom>
              <a:blipFill>
                <a:blip r:embed="rId22"/>
                <a:stretch>
                  <a:fillRect t="-11828" r="-5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C56CFED6-471F-3EDF-470D-86B844DD42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994977"/>
                <a:ext cx="5550409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∴∠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𝑀𝐴𝑇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𝑀𝑇𝐵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C56CFED6-471F-3EDF-470D-86B844DD4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4977"/>
                <a:ext cx="5550409" cy="56715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A769A472-5910-8DA5-6FA6-FB6450B171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641" y="4412883"/>
                <a:ext cx="5550409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𝐵𝑀𝑇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𝐴𝑀𝑇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AU" sz="2000" dirty="0"/>
                  <a:t> (Common angle)</a:t>
                </a:r>
              </a:p>
            </p:txBody>
          </p:sp>
        </mc:Choice>
        <mc:Fallback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A769A472-5910-8DA5-6FA6-FB6450B17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1" y="4412883"/>
                <a:ext cx="5550409" cy="567152"/>
              </a:xfrm>
              <a:prstGeom prst="rect">
                <a:avLst/>
              </a:prstGeom>
              <a:blipFill>
                <a:blip r:embed="rId24"/>
                <a:stretch>
                  <a:fillRect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38B7BC3D-13EC-C9D3-CD06-6750DB0DEE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641" y="4895944"/>
                <a:ext cx="5550409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𝐴𝑀𝑇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~∆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𝑇𝑀𝐵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 (AAA)</a:t>
                </a: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38B7BC3D-13EC-C9D3-CD06-6750DB0DE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1" y="4895944"/>
                <a:ext cx="5550409" cy="567152"/>
              </a:xfrm>
              <a:prstGeom prst="rect">
                <a:avLst/>
              </a:prstGeom>
              <a:blipFill>
                <a:blip r:embed="rId25"/>
                <a:stretch>
                  <a:fillRect t="-107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3FABA34-C3F0-B2F4-B529-2C9857C21798}"/>
              </a:ext>
            </a:extLst>
          </p:cNvPr>
          <p:cNvGrpSpPr/>
          <p:nvPr/>
        </p:nvGrpSpPr>
        <p:grpSpPr>
          <a:xfrm>
            <a:off x="7429616" y="3062679"/>
            <a:ext cx="3382920" cy="2718720"/>
            <a:chOff x="7429616" y="3062679"/>
            <a:chExt cx="3382920" cy="271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96F6C70-5E09-C0BB-05A3-D2B8418476CE}"/>
                    </a:ext>
                  </a:extLst>
                </p14:cNvPr>
                <p14:cNvContentPartPr/>
                <p14:nvPr/>
              </p14:nvContentPartPr>
              <p14:xfrm>
                <a:off x="7769096" y="3288759"/>
                <a:ext cx="726840" cy="775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96F6C70-5E09-C0BB-05A3-D2B8418476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60096" y="3280119"/>
                  <a:ext cx="74448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5A6740-60C7-8A42-ADE8-D48843371319}"/>
                    </a:ext>
                  </a:extLst>
                </p14:cNvPr>
                <p14:cNvContentPartPr/>
                <p14:nvPr/>
              </p14:nvContentPartPr>
              <p14:xfrm>
                <a:off x="8551016" y="3332679"/>
                <a:ext cx="1090080" cy="726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5A6740-60C7-8A42-ADE8-D4884337131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42016" y="3324039"/>
                  <a:ext cx="110772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EB7BAA5-ED6A-9EB5-11F9-796B48912BC9}"/>
                    </a:ext>
                  </a:extLst>
                </p14:cNvPr>
                <p14:cNvContentPartPr/>
                <p14:nvPr/>
              </p14:nvContentPartPr>
              <p14:xfrm>
                <a:off x="7857656" y="4071759"/>
                <a:ext cx="1960200" cy="37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EB7BAA5-ED6A-9EB5-11F9-796B48912B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48656" y="4063119"/>
                  <a:ext cx="1977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DBC18D-560B-F549-D387-573C5C304FF4}"/>
                    </a:ext>
                  </a:extLst>
                </p14:cNvPr>
                <p14:cNvContentPartPr/>
                <p14:nvPr/>
              </p14:nvContentPartPr>
              <p14:xfrm>
                <a:off x="8346176" y="3062679"/>
                <a:ext cx="107280" cy="174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DBC18D-560B-F549-D387-573C5C304F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37176" y="3053679"/>
                  <a:ext cx="124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FCA7B4-8317-B280-6B15-A4F8542CFC26}"/>
                    </a:ext>
                  </a:extLst>
                </p14:cNvPr>
                <p14:cNvContentPartPr/>
                <p14:nvPr/>
              </p14:nvContentPartPr>
              <p14:xfrm>
                <a:off x="8376416" y="3162759"/>
                <a:ext cx="90360" cy="20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FCA7B4-8317-B280-6B15-A4F8542CFC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67776" y="3154119"/>
                  <a:ext cx="108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FE612E0-CCAA-23CB-E628-1DEE8CB40F34}"/>
                    </a:ext>
                  </a:extLst>
                </p14:cNvPr>
                <p14:cNvContentPartPr/>
                <p14:nvPr/>
              </p14:nvContentPartPr>
              <p14:xfrm>
                <a:off x="7429616" y="4101999"/>
                <a:ext cx="261000" cy="203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E612E0-CCAA-23CB-E628-1DEE8CB40F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20616" y="4092999"/>
                  <a:ext cx="278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64CC3CF-7263-537A-0C40-2670635C043E}"/>
                    </a:ext>
                  </a:extLst>
                </p14:cNvPr>
                <p14:cNvContentPartPr/>
                <p14:nvPr/>
              </p14:nvContentPartPr>
              <p14:xfrm>
                <a:off x="9924776" y="4073919"/>
                <a:ext cx="209160" cy="9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64CC3CF-7263-537A-0C40-2670635C04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16136" y="4064919"/>
                  <a:ext cx="226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E9326E7-17A0-7A16-B323-5A62D568C92F}"/>
                    </a:ext>
                  </a:extLst>
                </p14:cNvPr>
                <p14:cNvContentPartPr/>
                <p14:nvPr/>
              </p14:nvContentPartPr>
              <p14:xfrm>
                <a:off x="10066616" y="4064919"/>
                <a:ext cx="34920" cy="247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E9326E7-17A0-7A16-B323-5A62D568C9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57976" y="4055919"/>
                  <a:ext cx="52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B36CE12-21C0-F3F1-6228-077E3F9B658A}"/>
                    </a:ext>
                  </a:extLst>
                </p14:cNvPr>
                <p14:cNvContentPartPr/>
                <p14:nvPr/>
              </p14:nvContentPartPr>
              <p14:xfrm>
                <a:off x="7968536" y="3908319"/>
                <a:ext cx="79200" cy="175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B36CE12-21C0-F3F1-6228-077E3F9B65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59896" y="3899679"/>
                  <a:ext cx="96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D586229-5322-E7AE-767F-4C76A914FAD0}"/>
                    </a:ext>
                  </a:extLst>
                </p14:cNvPr>
                <p14:cNvContentPartPr/>
                <p14:nvPr/>
              </p14:nvContentPartPr>
              <p14:xfrm>
                <a:off x="8075096" y="3848919"/>
                <a:ext cx="87480" cy="109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D586229-5322-E7AE-767F-4C76A914FA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66096" y="3839919"/>
                  <a:ext cx="105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DC6894-9D93-DBB6-5C57-F69147FC521C}"/>
                    </a:ext>
                  </a:extLst>
                </p14:cNvPr>
                <p14:cNvContentPartPr/>
                <p14:nvPr/>
              </p14:nvContentPartPr>
              <p14:xfrm>
                <a:off x="9242216" y="3833439"/>
                <a:ext cx="35280" cy="167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DC6894-9D93-DBB6-5C57-F69147FC52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33216" y="3824439"/>
                  <a:ext cx="52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19FA834-8C47-CA78-C2DB-F0F6C08C8CB4}"/>
                    </a:ext>
                  </a:extLst>
                </p14:cNvPr>
                <p14:cNvContentPartPr/>
                <p14:nvPr/>
              </p14:nvContentPartPr>
              <p14:xfrm>
                <a:off x="9046016" y="3856119"/>
                <a:ext cx="83520" cy="185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19FA834-8C47-CA78-C2DB-F0F6C08C8C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37016" y="3847119"/>
                  <a:ext cx="101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F32620F-4982-784F-1B0D-475F1935FE8A}"/>
                    </a:ext>
                  </a:extLst>
                </p14:cNvPr>
                <p14:cNvContentPartPr/>
                <p14:nvPr/>
              </p14:nvContentPartPr>
              <p14:xfrm>
                <a:off x="7895816" y="4630479"/>
                <a:ext cx="898920" cy="860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F32620F-4982-784F-1B0D-475F1935FE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86816" y="4621839"/>
                  <a:ext cx="916560" cy="87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86B6D82-76FB-D5EF-5077-256BEECEB056}"/>
                    </a:ext>
                  </a:extLst>
                </p14:cNvPr>
                <p14:cNvContentPartPr/>
                <p14:nvPr/>
              </p14:nvContentPartPr>
              <p14:xfrm>
                <a:off x="8794376" y="4705719"/>
                <a:ext cx="1745640" cy="803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86B6D82-76FB-D5EF-5077-256BEECEB0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85376" y="4696719"/>
                  <a:ext cx="1763280" cy="8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09C00AC-02BC-44AC-4AAF-832FD8B89039}"/>
                    </a:ext>
                  </a:extLst>
                </p14:cNvPr>
                <p14:cNvContentPartPr/>
                <p14:nvPr/>
              </p14:nvContentPartPr>
              <p14:xfrm>
                <a:off x="7955216" y="5427879"/>
                <a:ext cx="2673360" cy="153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09C00AC-02BC-44AC-4AAF-832FD8B8903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46216" y="5418879"/>
                  <a:ext cx="2691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D5DDAF-BEDB-20C5-0994-BE90FC0CAF40}"/>
                    </a:ext>
                  </a:extLst>
                </p14:cNvPr>
                <p14:cNvContentPartPr/>
                <p14:nvPr/>
              </p14:nvContentPartPr>
              <p14:xfrm>
                <a:off x="8644976" y="4369839"/>
                <a:ext cx="140400" cy="21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D5DDAF-BEDB-20C5-0994-BE90FC0CAF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35976" y="4360839"/>
                  <a:ext cx="158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3698345-32EA-9F88-27B4-0EF0C0484FCB}"/>
                    </a:ext>
                  </a:extLst>
                </p14:cNvPr>
                <p14:cNvContentPartPr/>
                <p14:nvPr/>
              </p14:nvContentPartPr>
              <p14:xfrm>
                <a:off x="8723456" y="4396839"/>
                <a:ext cx="19080" cy="142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3698345-32EA-9F88-27B4-0EF0C0484F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14456" y="4388199"/>
                  <a:ext cx="36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6E83C0-7C33-01D3-7884-ED1D60F5FA3F}"/>
                    </a:ext>
                  </a:extLst>
                </p14:cNvPr>
                <p14:cNvContentPartPr/>
                <p14:nvPr/>
              </p14:nvContentPartPr>
              <p14:xfrm>
                <a:off x="10700216" y="5406639"/>
                <a:ext cx="20160" cy="179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6E83C0-7C33-01D3-7884-ED1D60F5FA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91576" y="5397639"/>
                  <a:ext cx="37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25A3AEC-8391-214B-8481-9ABE7A7379F2}"/>
                    </a:ext>
                  </a:extLst>
                </p14:cNvPr>
                <p14:cNvContentPartPr/>
                <p14:nvPr/>
              </p14:nvContentPartPr>
              <p14:xfrm>
                <a:off x="10671776" y="5400159"/>
                <a:ext cx="140760" cy="204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25A3AEC-8391-214B-8481-9ABE7A7379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63136" y="5391519"/>
                  <a:ext cx="158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93C139-CDC6-2E8A-2F88-ADBC4347632C}"/>
                    </a:ext>
                  </a:extLst>
                </p14:cNvPr>
                <p14:cNvContentPartPr/>
                <p14:nvPr/>
              </p14:nvContentPartPr>
              <p14:xfrm>
                <a:off x="7557776" y="5571159"/>
                <a:ext cx="275400" cy="210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93C139-CDC6-2E8A-2F88-ADBC4347632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48776" y="5562159"/>
                  <a:ext cx="293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42DB0D-C8A3-8384-2367-1F2A385A3B50}"/>
                    </a:ext>
                  </a:extLst>
                </p14:cNvPr>
                <p14:cNvContentPartPr/>
                <p14:nvPr/>
              </p14:nvContentPartPr>
              <p14:xfrm>
                <a:off x="8093096" y="5311599"/>
                <a:ext cx="82080" cy="226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42DB0D-C8A3-8384-2367-1F2A385A3B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84456" y="5302959"/>
                  <a:ext cx="99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A358078-27C6-D9DA-73AC-EAB7AEA82E74}"/>
                    </a:ext>
                  </a:extLst>
                </p14:cNvPr>
                <p14:cNvContentPartPr/>
                <p14:nvPr/>
              </p14:nvContentPartPr>
              <p14:xfrm>
                <a:off x="8234576" y="5243559"/>
                <a:ext cx="165600" cy="187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A358078-27C6-D9DA-73AC-EAB7AEA82E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25936" y="5234919"/>
                  <a:ext cx="183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1FECE46-8CD3-074D-55DC-25EACA13C76D}"/>
                    </a:ext>
                  </a:extLst>
                </p14:cNvPr>
                <p14:cNvContentPartPr/>
                <p14:nvPr/>
              </p14:nvContentPartPr>
              <p14:xfrm>
                <a:off x="9993896" y="5274159"/>
                <a:ext cx="40320" cy="191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1FECE46-8CD3-074D-55DC-25EACA13C7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4896" y="5265159"/>
                  <a:ext cx="57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63D566A-7B7C-0E2C-D64D-CFB2B94BC2A1}"/>
                    </a:ext>
                  </a:extLst>
                </p14:cNvPr>
                <p14:cNvContentPartPr/>
                <p14:nvPr/>
              </p14:nvContentPartPr>
              <p14:xfrm>
                <a:off x="9803456" y="5352639"/>
                <a:ext cx="12240" cy="148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63D566A-7B7C-0E2C-D64D-CFB2B94BC2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94816" y="5343999"/>
                  <a:ext cx="29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8602810-7A26-27B7-15DE-A41989183986}"/>
                    </a:ext>
                  </a:extLst>
                </p14:cNvPr>
                <p14:cNvContentPartPr/>
                <p14:nvPr/>
              </p14:nvContentPartPr>
              <p14:xfrm>
                <a:off x="9788696" y="5319879"/>
                <a:ext cx="88200" cy="138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8602810-7A26-27B7-15DE-A4198918398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79696" y="5311239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000A2EB9-76CA-AC86-E9B6-824DF990A4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396" y="5275759"/>
                <a:ext cx="7826540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𝑀𝑇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𝑀𝑇</m:t>
                        </m:r>
                      </m:den>
                    </m:f>
                  </m:oMath>
                </a14:m>
                <a:r>
                  <a:rPr lang="en-AU" sz="2000" dirty="0"/>
                  <a:t> (</a:t>
                </a:r>
                <a:r>
                  <a:rPr lang="en-GB" sz="2000" dirty="0"/>
                  <a:t>Corresponding sides in similar triangles are in the same ratio</a:t>
                </a:r>
                <a:r>
                  <a:rPr lang="en-AU" sz="2000" dirty="0"/>
                  <a:t>)</a:t>
                </a:r>
              </a:p>
            </p:txBody>
          </p:sp>
        </mc:Choice>
        <mc:Fallback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000A2EB9-76CA-AC86-E9B6-824DF990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6" y="5275759"/>
                <a:ext cx="7826540" cy="567152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FB49EAEC-A2EF-D700-E7BB-D6DBEA565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396" y="5989389"/>
                <a:ext cx="3977777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FB49EAEC-A2EF-D700-E7BB-D6DBEA565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6" y="5989389"/>
                <a:ext cx="3977777" cy="567152"/>
              </a:xfrm>
              <a:prstGeom prst="rect">
                <a:avLst/>
              </a:prstGeom>
              <a:blipFill>
                <a:blip r:embed="rId7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4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4" grpId="0"/>
      <p:bldP spid="65" grpId="0"/>
      <p:bldP spid="66" grpId="0"/>
      <p:bldP spid="68" grpId="0"/>
      <p:bldP spid="69" grpId="0"/>
      <p:bldP spid="70" grpId="0"/>
      <p:bldP spid="113" grpId="0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96140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Independent Practice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F9BA6B-65E9-BE1C-88A0-A84C1894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" y="578170"/>
            <a:ext cx="854392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Sadler Ex 5B</a:t>
            </a:r>
          </a:p>
        </p:txBody>
      </p:sp>
    </p:spTree>
    <p:extLst>
      <p:ext uri="{BB962C8B-B14F-4D97-AF65-F5344CB8AC3E}">
        <p14:creationId xmlns:p14="http://schemas.microsoft.com/office/powerpoint/2010/main" val="28578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260389"/>
            <a:ext cx="8543925" cy="5288692"/>
          </a:xfrm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ln>
                  <a:solidFill>
                    <a:srgbClr val="7030A0"/>
                  </a:solidFill>
                </a:ln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FF0000"/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/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ln>
                  <a:solidFill>
                    <a:srgbClr val="1C16D2"/>
                  </a:solidFill>
                </a:ln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accent2">
                    <a:lumMod val="50000"/>
                  </a:schemeClr>
                </a:solidFill>
              </a:rPr>
              <a:t>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/>
              <a:t>Secant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96000" y="1505340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252A3-D66B-E34A-BA30-568A4CF5E9CC}"/>
              </a:ext>
            </a:extLst>
          </p:cNvPr>
          <p:cNvCxnSpPr>
            <a:stCxn id="5" idx="1"/>
            <a:endCxn id="5" idx="5"/>
          </p:cNvCxnSpPr>
          <p:nvPr/>
        </p:nvCxnSpPr>
        <p:spPr>
          <a:xfrm>
            <a:off x="6664216" y="2073556"/>
            <a:ext cx="2743589" cy="27435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722637-FDBC-8A46-BD9F-870B0A817751}"/>
              </a:ext>
            </a:extLst>
          </p:cNvPr>
          <p:cNvCxnSpPr>
            <a:cxnSpLocks/>
            <a:stCxn id="8" idx="4"/>
            <a:endCxn id="5" idx="0"/>
          </p:cNvCxnSpPr>
          <p:nvPr/>
        </p:nvCxnSpPr>
        <p:spPr>
          <a:xfrm flipV="1">
            <a:off x="8036010" y="1505339"/>
            <a:ext cx="0" cy="19647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E84C69-9C2C-BB44-8C71-CF9D04467C5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5999" y="3445351"/>
            <a:ext cx="1461510" cy="1907311"/>
          </a:xfrm>
          <a:prstGeom prst="line">
            <a:avLst/>
          </a:prstGeom>
          <a:ln w="28575">
            <a:solidFill>
              <a:srgbClr val="1C1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71477-1E90-A64A-AFB9-88407FCB29D7}"/>
              </a:ext>
            </a:extLst>
          </p:cNvPr>
          <p:cNvCxnSpPr>
            <a:cxnSpLocks/>
          </p:cNvCxnSpPr>
          <p:nvPr/>
        </p:nvCxnSpPr>
        <p:spPr>
          <a:xfrm>
            <a:off x="5603790" y="1485713"/>
            <a:ext cx="4979773" cy="2399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AE9C5E-83C9-E547-B95B-6BF184DEAB11}"/>
              </a:ext>
            </a:extLst>
          </p:cNvPr>
          <p:cNvCxnSpPr/>
          <p:nvPr/>
        </p:nvCxnSpPr>
        <p:spPr>
          <a:xfrm flipV="1">
            <a:off x="7110863" y="2709934"/>
            <a:ext cx="3541208" cy="385131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80E943-0C1F-DF44-89AE-7995AEAAEABF}"/>
                  </a:ext>
                </a:extLst>
              </p14:cNvPr>
              <p14:cNvContentPartPr/>
              <p14:nvPr/>
            </p14:nvContentPartPr>
            <p14:xfrm>
              <a:off x="6440400" y="1522440"/>
              <a:ext cx="1973880" cy="278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2780E943-0C1F-DF44-89AE-7995AEAAEA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2840" y="1515960"/>
                <a:ext cx="1988640" cy="28000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CE15F9F-98BF-1AF0-DDCF-B2E872957D78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681" y="1170335"/>
            <a:ext cx="8543925" cy="5288692"/>
          </a:xfrm>
          <a:ln>
            <a:noFill/>
          </a:ln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FF0000"/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/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0070C0"/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0070C0"/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*Secant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71286" y="1690005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3DDBB-B6DD-F942-809C-5DF4C42EEA20}"/>
              </a:ext>
            </a:extLst>
          </p:cNvPr>
          <p:cNvSpPr txBox="1"/>
          <p:nvPr/>
        </p:nvSpPr>
        <p:spPr>
          <a:xfrm>
            <a:off x="8011296" y="3445349"/>
            <a:ext cx="3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3C4DD0D-1812-CE4A-958F-9EA34A757707}"/>
              </a:ext>
            </a:extLst>
          </p:cNvPr>
          <p:cNvSpPr/>
          <p:nvPr/>
        </p:nvSpPr>
        <p:spPr>
          <a:xfrm rot="526158">
            <a:off x="7655792" y="1602666"/>
            <a:ext cx="2037753" cy="1219536"/>
          </a:xfrm>
          <a:custGeom>
            <a:avLst/>
            <a:gdLst>
              <a:gd name="connsiteX0" fmla="*/ 2127389 w 4271717"/>
              <a:gd name="connsiteY0" fmla="*/ 4 h 1114293"/>
              <a:gd name="connsiteX1" fmla="*/ 3989359 w 4271717"/>
              <a:gd name="connsiteY1" fmla="*/ 280293 h 1114293"/>
              <a:gd name="connsiteX2" fmla="*/ 2135859 w 4271717"/>
              <a:gd name="connsiteY2" fmla="*/ 557147 h 1114293"/>
              <a:gd name="connsiteX3" fmla="*/ 2127389 w 4271717"/>
              <a:gd name="connsiteY3" fmla="*/ 4 h 1114293"/>
              <a:gd name="connsiteX0" fmla="*/ 2127389 w 4271717"/>
              <a:gd name="connsiteY0" fmla="*/ 4 h 1114293"/>
              <a:gd name="connsiteX1" fmla="*/ 3989359 w 4271717"/>
              <a:gd name="connsiteY1" fmla="*/ 280293 h 1114293"/>
              <a:gd name="connsiteX0" fmla="*/ 0 w 1925047"/>
              <a:gd name="connsiteY0" fmla="*/ 4 h 608142"/>
              <a:gd name="connsiteX1" fmla="*/ 1861970 w 1925047"/>
              <a:gd name="connsiteY1" fmla="*/ 280293 h 608142"/>
              <a:gd name="connsiteX2" fmla="*/ 8470 w 1925047"/>
              <a:gd name="connsiteY2" fmla="*/ 557147 h 608142"/>
              <a:gd name="connsiteX3" fmla="*/ 0 w 1925047"/>
              <a:gd name="connsiteY3" fmla="*/ 4 h 608142"/>
              <a:gd name="connsiteX0" fmla="*/ 0 w 1925047"/>
              <a:gd name="connsiteY0" fmla="*/ 4 h 608142"/>
              <a:gd name="connsiteX1" fmla="*/ 1925047 w 1925047"/>
              <a:gd name="connsiteY1" fmla="*/ 608142 h 608142"/>
              <a:gd name="connsiteX0" fmla="*/ 17575 w 1942622"/>
              <a:gd name="connsiteY0" fmla="*/ 4 h 1198814"/>
              <a:gd name="connsiteX1" fmla="*/ 1879545 w 1942622"/>
              <a:gd name="connsiteY1" fmla="*/ 280293 h 1198814"/>
              <a:gd name="connsiteX2" fmla="*/ 0 w 1942622"/>
              <a:gd name="connsiteY2" fmla="*/ 1198814 h 1198814"/>
              <a:gd name="connsiteX3" fmla="*/ 17575 w 1942622"/>
              <a:gd name="connsiteY3" fmla="*/ 4 h 1198814"/>
              <a:gd name="connsiteX0" fmla="*/ 17575 w 1942622"/>
              <a:gd name="connsiteY0" fmla="*/ 4 h 1198814"/>
              <a:gd name="connsiteX1" fmla="*/ 1942622 w 1942622"/>
              <a:gd name="connsiteY1" fmla="*/ 608142 h 1198814"/>
              <a:gd name="connsiteX0" fmla="*/ 57229 w 1982276"/>
              <a:gd name="connsiteY0" fmla="*/ 4 h 1198814"/>
              <a:gd name="connsiteX1" fmla="*/ 1919199 w 1982276"/>
              <a:gd name="connsiteY1" fmla="*/ 280293 h 1198814"/>
              <a:gd name="connsiteX2" fmla="*/ 39654 w 1982276"/>
              <a:gd name="connsiteY2" fmla="*/ 1198814 h 1198814"/>
              <a:gd name="connsiteX3" fmla="*/ 57229 w 1982276"/>
              <a:gd name="connsiteY3" fmla="*/ 4 h 1198814"/>
              <a:gd name="connsiteX0" fmla="*/ 0 w 1982276"/>
              <a:gd name="connsiteY0" fmla="*/ 196375 h 1198814"/>
              <a:gd name="connsiteX1" fmla="*/ 1982276 w 1982276"/>
              <a:gd name="connsiteY1" fmla="*/ 608142 h 1198814"/>
              <a:gd name="connsiteX0" fmla="*/ 57229 w 1923164"/>
              <a:gd name="connsiteY0" fmla="*/ 4 h 1198814"/>
              <a:gd name="connsiteX1" fmla="*/ 1919199 w 1923164"/>
              <a:gd name="connsiteY1" fmla="*/ 280293 h 1198814"/>
              <a:gd name="connsiteX2" fmla="*/ 39654 w 1923164"/>
              <a:gd name="connsiteY2" fmla="*/ 1198814 h 1198814"/>
              <a:gd name="connsiteX3" fmla="*/ 57229 w 1923164"/>
              <a:gd name="connsiteY3" fmla="*/ 4 h 1198814"/>
              <a:gd name="connsiteX0" fmla="*/ 0 w 1923164"/>
              <a:gd name="connsiteY0" fmla="*/ 196375 h 1198814"/>
              <a:gd name="connsiteX1" fmla="*/ 1923164 w 1923164"/>
              <a:gd name="connsiteY1" fmla="*/ 792302 h 1198814"/>
              <a:gd name="connsiteX0" fmla="*/ 527858 w 1923164"/>
              <a:gd name="connsiteY0" fmla="*/ 2 h 1308919"/>
              <a:gd name="connsiteX1" fmla="*/ 1919199 w 1923164"/>
              <a:gd name="connsiteY1" fmla="*/ 390398 h 1308919"/>
              <a:gd name="connsiteX2" fmla="*/ 39654 w 1923164"/>
              <a:gd name="connsiteY2" fmla="*/ 1308919 h 1308919"/>
              <a:gd name="connsiteX3" fmla="*/ 527858 w 1923164"/>
              <a:gd name="connsiteY3" fmla="*/ 2 h 1308919"/>
              <a:gd name="connsiteX0" fmla="*/ 0 w 1923164"/>
              <a:gd name="connsiteY0" fmla="*/ 306480 h 1308919"/>
              <a:gd name="connsiteX1" fmla="*/ 1923164 w 1923164"/>
              <a:gd name="connsiteY1" fmla="*/ 902407 h 1308919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923164 w 1923164"/>
              <a:gd name="connsiteY1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064945 w 1923164"/>
              <a:gd name="connsiteY1" fmla="*/ 257839 h 1219536"/>
              <a:gd name="connsiteX2" fmla="*/ 1923164 w 1923164"/>
              <a:gd name="connsiteY2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064945 w 1923164"/>
              <a:gd name="connsiteY1" fmla="*/ 257839 h 1219536"/>
              <a:gd name="connsiteX2" fmla="*/ 1628727 w 1923164"/>
              <a:gd name="connsiteY2" fmla="*/ 508448 h 1219536"/>
              <a:gd name="connsiteX3" fmla="*/ 1923164 w 1923164"/>
              <a:gd name="connsiteY3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527538 w 1923164"/>
              <a:gd name="connsiteY1" fmla="*/ 178201 h 1219536"/>
              <a:gd name="connsiteX2" fmla="*/ 1064945 w 1923164"/>
              <a:gd name="connsiteY2" fmla="*/ 257839 h 1219536"/>
              <a:gd name="connsiteX3" fmla="*/ 1628727 w 1923164"/>
              <a:gd name="connsiteY3" fmla="*/ 508448 h 1219536"/>
              <a:gd name="connsiteX4" fmla="*/ 1923164 w 1923164"/>
              <a:gd name="connsiteY4" fmla="*/ 813024 h 1219536"/>
              <a:gd name="connsiteX0" fmla="*/ 191565 w 1994554"/>
              <a:gd name="connsiteY0" fmla="*/ 4 h 1219536"/>
              <a:gd name="connsiteX1" fmla="*/ 1919199 w 1994554"/>
              <a:gd name="connsiteY1" fmla="*/ 301015 h 1219536"/>
              <a:gd name="connsiteX2" fmla="*/ 39654 w 1994554"/>
              <a:gd name="connsiteY2" fmla="*/ 1219536 h 1219536"/>
              <a:gd name="connsiteX3" fmla="*/ 191565 w 1994554"/>
              <a:gd name="connsiteY3" fmla="*/ 4 h 1219536"/>
              <a:gd name="connsiteX0" fmla="*/ 0 w 1994554"/>
              <a:gd name="connsiteY0" fmla="*/ 217097 h 1219536"/>
              <a:gd name="connsiteX1" fmla="*/ 527538 w 1994554"/>
              <a:gd name="connsiteY1" fmla="*/ 178201 h 1219536"/>
              <a:gd name="connsiteX2" fmla="*/ 1064945 w 1994554"/>
              <a:gd name="connsiteY2" fmla="*/ 257839 h 1219536"/>
              <a:gd name="connsiteX3" fmla="*/ 1628727 w 1994554"/>
              <a:gd name="connsiteY3" fmla="*/ 508448 h 1219536"/>
              <a:gd name="connsiteX4" fmla="*/ 1994554 w 1994554"/>
              <a:gd name="connsiteY4" fmla="*/ 789509 h 1219536"/>
              <a:gd name="connsiteX0" fmla="*/ 217874 w 2020863"/>
              <a:gd name="connsiteY0" fmla="*/ 4 h 1219536"/>
              <a:gd name="connsiteX1" fmla="*/ 1945508 w 2020863"/>
              <a:gd name="connsiteY1" fmla="*/ 301015 h 1219536"/>
              <a:gd name="connsiteX2" fmla="*/ 65963 w 2020863"/>
              <a:gd name="connsiteY2" fmla="*/ 1219536 h 1219536"/>
              <a:gd name="connsiteX3" fmla="*/ 217874 w 2020863"/>
              <a:gd name="connsiteY3" fmla="*/ 4 h 1219536"/>
              <a:gd name="connsiteX0" fmla="*/ 0 w 2020863"/>
              <a:gd name="connsiteY0" fmla="*/ 208652 h 1219536"/>
              <a:gd name="connsiteX1" fmla="*/ 553847 w 2020863"/>
              <a:gd name="connsiteY1" fmla="*/ 178201 h 1219536"/>
              <a:gd name="connsiteX2" fmla="*/ 1091254 w 2020863"/>
              <a:gd name="connsiteY2" fmla="*/ 257839 h 1219536"/>
              <a:gd name="connsiteX3" fmla="*/ 1655036 w 2020863"/>
              <a:gd name="connsiteY3" fmla="*/ 508448 h 1219536"/>
              <a:gd name="connsiteX4" fmla="*/ 2020863 w 2020863"/>
              <a:gd name="connsiteY4" fmla="*/ 789509 h 1219536"/>
              <a:gd name="connsiteX0" fmla="*/ 234764 w 2037753"/>
              <a:gd name="connsiteY0" fmla="*/ 4 h 1219536"/>
              <a:gd name="connsiteX1" fmla="*/ 1962398 w 2037753"/>
              <a:gd name="connsiteY1" fmla="*/ 301015 h 1219536"/>
              <a:gd name="connsiteX2" fmla="*/ 82853 w 2037753"/>
              <a:gd name="connsiteY2" fmla="*/ 1219536 h 1219536"/>
              <a:gd name="connsiteX3" fmla="*/ 234764 w 2037753"/>
              <a:gd name="connsiteY3" fmla="*/ 4 h 1219536"/>
              <a:gd name="connsiteX0" fmla="*/ 0 w 2037753"/>
              <a:gd name="connsiteY0" fmla="*/ 261269 h 1219536"/>
              <a:gd name="connsiteX1" fmla="*/ 570737 w 2037753"/>
              <a:gd name="connsiteY1" fmla="*/ 178201 h 1219536"/>
              <a:gd name="connsiteX2" fmla="*/ 1108144 w 2037753"/>
              <a:gd name="connsiteY2" fmla="*/ 257839 h 1219536"/>
              <a:gd name="connsiteX3" fmla="*/ 1671926 w 2037753"/>
              <a:gd name="connsiteY3" fmla="*/ 508448 h 1219536"/>
              <a:gd name="connsiteX4" fmla="*/ 2037753 w 2037753"/>
              <a:gd name="connsiteY4" fmla="*/ 789509 h 121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53" h="1219536" stroke="0" extrusionOk="0">
                <a:moveTo>
                  <a:pt x="234764" y="4"/>
                </a:moveTo>
                <a:cubicBezTo>
                  <a:pt x="1003574" y="-791"/>
                  <a:pt x="1580364" y="126979"/>
                  <a:pt x="1962398" y="301015"/>
                </a:cubicBezTo>
                <a:lnTo>
                  <a:pt x="82853" y="1219536"/>
                </a:lnTo>
                <a:lnTo>
                  <a:pt x="234764" y="4"/>
                </a:lnTo>
                <a:close/>
              </a:path>
              <a:path w="2037753" h="1219536" fill="none">
                <a:moveTo>
                  <a:pt x="0" y="261269"/>
                </a:moveTo>
                <a:cubicBezTo>
                  <a:pt x="91214" y="262614"/>
                  <a:pt x="393246" y="171411"/>
                  <a:pt x="570737" y="178201"/>
                </a:cubicBezTo>
                <a:cubicBezTo>
                  <a:pt x="748228" y="184991"/>
                  <a:pt x="927904" y="210625"/>
                  <a:pt x="1108144" y="257839"/>
                </a:cubicBezTo>
                <a:cubicBezTo>
                  <a:pt x="1359873" y="313608"/>
                  <a:pt x="1528890" y="415917"/>
                  <a:pt x="1671926" y="508448"/>
                </a:cubicBezTo>
                <a:cubicBezTo>
                  <a:pt x="1814962" y="600979"/>
                  <a:pt x="1968954" y="745957"/>
                  <a:pt x="2037753" y="78950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3B41E-F293-A644-AD8B-F616BD0A185C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7720833" y="1712675"/>
            <a:ext cx="315177" cy="17573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CFC858-5A4E-4045-8E7F-06B085DF59CE}"/>
              </a:ext>
            </a:extLst>
          </p:cNvPr>
          <p:cNvCxnSpPr>
            <a:cxnSpLocks/>
            <a:stCxn id="6" idx="4"/>
          </p:cNvCxnSpPr>
          <p:nvPr/>
        </p:nvCxnSpPr>
        <p:spPr>
          <a:xfrm flipH="1">
            <a:off x="7998939" y="2545409"/>
            <a:ext cx="1655292" cy="92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7DA9AC-2181-7B4D-AA23-26BF52D6CED9}"/>
                  </a:ext>
                </a:extLst>
              </p14:cNvPr>
              <p14:cNvContentPartPr/>
              <p14:nvPr/>
            </p14:nvContentPartPr>
            <p14:xfrm>
              <a:off x="2286360" y="768600"/>
              <a:ext cx="7481160" cy="308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9C7DA9AC-2181-7B4D-AA23-26BF52D6CE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0600" y="763200"/>
                <a:ext cx="7833600" cy="52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9E2C84-60B9-000D-F03C-2C46ED258152}"/>
                  </a:ext>
                </a:extLst>
              </p14:cNvPr>
              <p14:cNvContentPartPr/>
              <p14:nvPr/>
            </p14:nvContentPartPr>
            <p14:xfrm>
              <a:off x="6026696" y="1731399"/>
              <a:ext cx="3915720" cy="4000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9E2C84-60B9-000D-F03C-2C46ED2581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056" y="1623399"/>
                <a:ext cx="4023360" cy="42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5C79F4-5543-2CED-6A42-B3B9D0A9E576}"/>
                  </a:ext>
                </a:extLst>
              </p14:cNvPr>
              <p14:cNvContentPartPr/>
              <p14:nvPr/>
            </p14:nvContentPartPr>
            <p14:xfrm>
              <a:off x="2428136" y="2917239"/>
              <a:ext cx="1363320" cy="88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5C79F4-5543-2CED-6A42-B3B9D0A9E5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4136" y="2809239"/>
                <a:ext cx="147096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B9D26AD-18C0-D7A3-AC08-20EBCCFD54C8}"/>
              </a:ext>
            </a:extLst>
          </p:cNvPr>
          <p:cNvGrpSpPr/>
          <p:nvPr/>
        </p:nvGrpSpPr>
        <p:grpSpPr>
          <a:xfrm>
            <a:off x="6968096" y="5439759"/>
            <a:ext cx="822600" cy="515880"/>
            <a:chOff x="6968096" y="5439759"/>
            <a:chExt cx="8226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2D2C47-815B-C24A-5FA9-04E980E268D5}"/>
                    </a:ext>
                  </a:extLst>
                </p14:cNvPr>
                <p14:cNvContentPartPr/>
                <p14:nvPr/>
              </p14:nvContentPartPr>
              <p14:xfrm>
                <a:off x="6968096" y="5439759"/>
                <a:ext cx="257400" cy="21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2D2C47-815B-C24A-5FA9-04E980E268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50456" y="5422119"/>
                  <a:ext cx="293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E630C4-3C65-1151-D16F-23EBD6D1E776}"/>
                    </a:ext>
                  </a:extLst>
                </p14:cNvPr>
                <p14:cNvContentPartPr/>
                <p14:nvPr/>
              </p14:nvContentPartPr>
              <p14:xfrm>
                <a:off x="7290296" y="5587719"/>
                <a:ext cx="93240" cy="11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E630C4-3C65-1151-D16F-23EBD6D1E7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72656" y="5570079"/>
                  <a:ext cx="128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B14710-3CD8-023B-5D76-760282FE84E8}"/>
                    </a:ext>
                  </a:extLst>
                </p14:cNvPr>
                <p14:cNvContentPartPr/>
                <p14:nvPr/>
              </p14:nvContentPartPr>
              <p14:xfrm>
                <a:off x="7368776" y="5613279"/>
                <a:ext cx="134280" cy="34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B14710-3CD8-023B-5D76-760282FE84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51136" y="5595639"/>
                  <a:ext cx="1699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0A8505-65BB-D154-4028-21613795792B}"/>
                    </a:ext>
                  </a:extLst>
                </p14:cNvPr>
                <p14:cNvContentPartPr/>
                <p14:nvPr/>
              </p14:nvContentPartPr>
              <p14:xfrm>
                <a:off x="7468136" y="5511399"/>
                <a:ext cx="468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0A8505-65BB-D154-4028-2161379579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50136" y="5493399"/>
                  <a:ext cx="40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FD6C82-C83F-8C89-EA23-D11866E8D512}"/>
                    </a:ext>
                  </a:extLst>
                </p14:cNvPr>
                <p14:cNvContentPartPr/>
                <p14:nvPr/>
              </p14:nvContentPartPr>
              <p14:xfrm>
                <a:off x="7550576" y="5652159"/>
                <a:ext cx="240120" cy="174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FD6C82-C83F-8C89-EA23-D11866E8D5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32936" y="5634519"/>
                  <a:ext cx="27576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84CDB0-5E5E-8A9C-BDBC-55146DCF0E92}"/>
              </a:ext>
            </a:extLst>
          </p:cNvPr>
          <p:cNvGrpSpPr/>
          <p:nvPr/>
        </p:nvGrpSpPr>
        <p:grpSpPr>
          <a:xfrm>
            <a:off x="8075456" y="5637399"/>
            <a:ext cx="586800" cy="219960"/>
            <a:chOff x="8075456" y="5637399"/>
            <a:chExt cx="58680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C07C9C-DB03-2F0D-7BA6-1386C979A59C}"/>
                    </a:ext>
                  </a:extLst>
                </p14:cNvPr>
                <p14:cNvContentPartPr/>
                <p14:nvPr/>
              </p14:nvContentPartPr>
              <p14:xfrm>
                <a:off x="8075456" y="5691399"/>
                <a:ext cx="125280" cy="165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C07C9C-DB03-2F0D-7BA6-1386C979A5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57456" y="5673399"/>
                  <a:ext cx="160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E6401D-972C-501E-9F75-2A1FE772F576}"/>
                    </a:ext>
                  </a:extLst>
                </p14:cNvPr>
                <p14:cNvContentPartPr/>
                <p14:nvPr/>
              </p14:nvContentPartPr>
              <p14:xfrm>
                <a:off x="8254016" y="5652159"/>
                <a:ext cx="78840" cy="146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E6401D-972C-501E-9F75-2A1FE772F5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36016" y="5634519"/>
                  <a:ext cx="114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593E5F-3B97-B240-A7B6-7EE37E9C9EFE}"/>
                    </a:ext>
                  </a:extLst>
                </p14:cNvPr>
                <p14:cNvContentPartPr/>
                <p14:nvPr/>
              </p14:nvContentPartPr>
              <p14:xfrm>
                <a:off x="8446616" y="5637399"/>
                <a:ext cx="215640" cy="169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593E5F-3B97-B240-A7B6-7EE37E9C9E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28616" y="5619399"/>
                  <a:ext cx="251280" cy="204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5CA640F-E41B-0CBC-DAC1-0AA190DCEB9D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681" y="1170335"/>
            <a:ext cx="8543925" cy="5288692"/>
          </a:xfrm>
          <a:ln>
            <a:noFill/>
          </a:ln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AU" dirty="0">
                <a:solidFill>
                  <a:srgbClr val="0070C0"/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AU" dirty="0">
                <a:solidFill>
                  <a:srgbClr val="0070C0"/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*Secant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71286" y="1690005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3DDBB-B6DD-F942-809C-5DF4C42EEA20}"/>
              </a:ext>
            </a:extLst>
          </p:cNvPr>
          <p:cNvSpPr txBox="1"/>
          <p:nvPr/>
        </p:nvSpPr>
        <p:spPr>
          <a:xfrm>
            <a:off x="8011296" y="3445349"/>
            <a:ext cx="3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3B41E-F293-A644-AD8B-F616BD0A185C}"/>
              </a:ext>
            </a:extLst>
          </p:cNvPr>
          <p:cNvCxnSpPr>
            <a:cxnSpLocks/>
          </p:cNvCxnSpPr>
          <p:nvPr/>
        </p:nvCxnSpPr>
        <p:spPr>
          <a:xfrm>
            <a:off x="7028854" y="1970794"/>
            <a:ext cx="2763877" cy="9083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33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66B10E-C253-4F55-F816-BFA7DC884563}"/>
                  </a:ext>
                </a:extLst>
              </p14:cNvPr>
              <p14:cNvContentPartPr/>
              <p14:nvPr/>
            </p14:nvContentPartPr>
            <p14:xfrm>
              <a:off x="2578976" y="4393959"/>
              <a:ext cx="1873800" cy="86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66B10E-C253-4F55-F816-BFA7DC8845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5336" y="4286319"/>
                <a:ext cx="1981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F9BE7B-3976-EEE2-6ACD-EACC75F70174}"/>
                  </a:ext>
                </a:extLst>
              </p14:cNvPr>
              <p14:cNvContentPartPr/>
              <p14:nvPr/>
            </p14:nvContentPartPr>
            <p14:xfrm>
              <a:off x="7348256" y="1836159"/>
              <a:ext cx="2093040" cy="76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F9BE7B-3976-EEE2-6ACD-EACC75F701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4616" y="1728519"/>
                <a:ext cx="220068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6C5A47-D85E-D88E-26C9-C6B94118E53C}"/>
                  </a:ext>
                </a:extLst>
              </p14:cNvPr>
              <p14:cNvContentPartPr/>
              <p14:nvPr/>
            </p14:nvContentPartPr>
            <p14:xfrm>
              <a:off x="2344616" y="4752519"/>
              <a:ext cx="2207880" cy="82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6C5A47-D85E-D88E-26C9-C6B94118E5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0976" y="4644879"/>
                <a:ext cx="23155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CC0071-0337-BE17-1C50-95698F56B605}"/>
                  </a:ext>
                </a:extLst>
              </p14:cNvPr>
              <p14:cNvContentPartPr/>
              <p14:nvPr/>
            </p14:nvContentPartPr>
            <p14:xfrm>
              <a:off x="6292016" y="2164479"/>
              <a:ext cx="3366360" cy="31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CC0071-0337-BE17-1C50-95698F56B6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38016" y="2056839"/>
                <a:ext cx="3474000" cy="33343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E9D4E7C-221C-59AD-4076-CCB8D410AA81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97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A9A3D28-4CA8-541E-72D4-2371445C8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0995"/>
            <a:ext cx="12192000" cy="51160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0C3016-9BE7-791E-5452-2A3E920F9339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2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892392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5 – Tangent is perpendicular to the radius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734526"/>
            <a:ext cx="9452540" cy="106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A tangent to a circle is perpendicular to the radius drawn from the point of contact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840" y="2092133"/>
                <a:ext cx="6345986" cy="7296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dirty="0"/>
                  <a:t>Let T be the point where the tangent touches the circle</a:t>
                </a:r>
              </a:p>
              <a:p>
                <a:pPr marL="0" indent="0" algn="just">
                  <a:buNone/>
                </a:pPr>
                <a:r>
                  <a:rPr lang="en-AU" sz="2000" dirty="0"/>
                  <a:t>Let S be another point on the tangency line such that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𝑂𝑆𝑃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40" y="2092133"/>
                <a:ext cx="6345986" cy="729604"/>
              </a:xfrm>
              <a:prstGeom prst="rect">
                <a:avLst/>
              </a:prstGeom>
              <a:blipFill>
                <a:blip r:embed="rId2"/>
                <a:stretch>
                  <a:fillRect l="-576" t="-8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9AF86-31DC-734C-5DBD-7934E24DD292}"/>
              </a:ext>
            </a:extLst>
          </p:cNvPr>
          <p:cNvSpPr txBox="1">
            <a:spLocks/>
          </p:cNvSpPr>
          <p:nvPr/>
        </p:nvSpPr>
        <p:spPr>
          <a:xfrm>
            <a:off x="6719" y="1706266"/>
            <a:ext cx="2077560" cy="67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b="1" dirty="0"/>
              <a:t>Proof: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6C4CF-FE5E-663D-75DE-82CD3C342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068" y="161108"/>
            <a:ext cx="2115965" cy="18290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2B3120-9CC1-118B-0833-B24F4DBC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628" y="2235549"/>
            <a:ext cx="2762392" cy="197177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12DEF-2FE6-A375-1DB3-F0918E9203BA}"/>
              </a:ext>
            </a:extLst>
          </p:cNvPr>
          <p:cNvCxnSpPr>
            <a:cxnSpLocks/>
          </p:cNvCxnSpPr>
          <p:nvPr/>
        </p:nvCxnSpPr>
        <p:spPr>
          <a:xfrm flipV="1">
            <a:off x="10187426" y="3102228"/>
            <a:ext cx="0" cy="807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911981-8296-B55B-8036-CEDC124A9570}"/>
              </a:ext>
            </a:extLst>
          </p:cNvPr>
          <p:cNvCxnSpPr>
            <a:cxnSpLocks/>
          </p:cNvCxnSpPr>
          <p:nvPr/>
        </p:nvCxnSpPr>
        <p:spPr>
          <a:xfrm flipH="1" flipV="1">
            <a:off x="10187426" y="3102228"/>
            <a:ext cx="409516" cy="807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170C2B6-E46D-13F8-DC9C-371E84F1A5CF}"/>
                  </a:ext>
                </a:extLst>
              </p14:cNvPr>
              <p14:cNvContentPartPr/>
              <p14:nvPr/>
            </p14:nvContentPartPr>
            <p14:xfrm>
              <a:off x="11507283" y="3380736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170C2B6-E46D-13F8-DC9C-371E84F1A5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98283" y="337173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A6B8F1B-DE6C-3973-8B7F-EF8565A9E32C}"/>
                  </a:ext>
                </a:extLst>
              </p14:cNvPr>
              <p14:cNvContentPartPr/>
              <p14:nvPr/>
            </p14:nvContentPartPr>
            <p14:xfrm>
              <a:off x="10575963" y="3970416"/>
              <a:ext cx="118800" cy="91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A6B8F1B-DE6C-3973-8B7F-EF8565A9E3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66963" y="3961776"/>
                <a:ext cx="136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79864DF5-61DF-1753-F8B6-5657FA7262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277" y="2856635"/>
                <a:ext cx="6345986" cy="7296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𝑂𝑆𝑇</m:t>
                    </m:r>
                  </m:oMath>
                </a14:m>
                <a:r>
                  <a:rPr lang="en-AU" sz="2000" dirty="0"/>
                  <a:t> is a right angle triangle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79864DF5-61DF-1753-F8B6-5657FA726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7" y="2856635"/>
                <a:ext cx="6345986" cy="729604"/>
              </a:xfrm>
              <a:prstGeom prst="rect">
                <a:avLst/>
              </a:prstGeom>
              <a:blipFill>
                <a:blip r:embed="rId9"/>
                <a:stretch>
                  <a:fillRect t="-92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228C2CD-1DF6-8350-4B55-6A5BC671E3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466" y="3221437"/>
                <a:ext cx="5913941" cy="399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𝑂𝑇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𝑂𝑆</m:t>
                    </m:r>
                  </m:oMath>
                </a14:m>
                <a:r>
                  <a:rPr lang="en-AU" sz="2000" dirty="0"/>
                  <a:t> as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𝑂𝑇</m:t>
                    </m:r>
                  </m:oMath>
                </a14:m>
                <a:r>
                  <a:rPr lang="en-AU" sz="2000" dirty="0"/>
                  <a:t> is the hypotenuse of triangle OST</a:t>
                </a: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228C2CD-1DF6-8350-4B55-6A5BC671E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6" y="3221437"/>
                <a:ext cx="5913941" cy="399700"/>
              </a:xfrm>
              <a:prstGeom prst="rect">
                <a:avLst/>
              </a:prstGeom>
              <a:blipFill>
                <a:blip r:embed="rId10"/>
                <a:stretch>
                  <a:fillRect t="-15152" b="-1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5E514C5-40FD-D87F-3253-AF281E4722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840" y="3571442"/>
                <a:ext cx="6414514" cy="475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b="0" dirty="0">
                    <a:ea typeface="Cambria Math" panose="02040503050406030204" pitchFamily="18" charset="0"/>
                  </a:rPr>
                  <a:t>This means that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AU" sz="2000" dirty="0"/>
                  <a:t> must be inside the circle as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𝑂𝑇</m:t>
                    </m:r>
                  </m:oMath>
                </a14:m>
                <a:r>
                  <a:rPr lang="en-AU" sz="2000" dirty="0"/>
                  <a:t> is the radius </a:t>
                </a:r>
              </a:p>
            </p:txBody>
          </p:sp>
        </mc:Choice>
        <mc:Fallback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5E514C5-40FD-D87F-3253-AF281E472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40" y="3571442"/>
                <a:ext cx="6414514" cy="475338"/>
              </a:xfrm>
              <a:prstGeom prst="rect">
                <a:avLst/>
              </a:prstGeom>
              <a:blipFill>
                <a:blip r:embed="rId11"/>
                <a:stretch>
                  <a:fillRect l="-856" t="-128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C35FA410-E0F8-9221-8E2F-76F8FB4A76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935" y="3970416"/>
                <a:ext cx="7117923" cy="5286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b="0" dirty="0">
                    <a:ea typeface="Cambria Math" panose="02040503050406030204" pitchFamily="18" charset="0"/>
                  </a:rPr>
                  <a:t>This means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AU" sz="2000" dirty="0"/>
                  <a:t> must cut through the circle again which is a contradiction given that PQ is a tangent </a:t>
                </a:r>
              </a:p>
            </p:txBody>
          </p:sp>
        </mc:Choice>
        <mc:Fallback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C35FA410-E0F8-9221-8E2F-76F8FB4A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35" y="3970416"/>
                <a:ext cx="7117923" cy="528656"/>
              </a:xfrm>
              <a:prstGeom prst="rect">
                <a:avLst/>
              </a:prstGeom>
              <a:blipFill>
                <a:blip r:embed="rId12"/>
                <a:stretch>
                  <a:fillRect l="-856" t="-19540" r="-771" b="-160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9BED526-7089-9519-2A55-3FFE73801632}"/>
              </a:ext>
            </a:extLst>
          </p:cNvPr>
          <p:cNvSpPr txBox="1">
            <a:spLocks/>
          </p:cNvSpPr>
          <p:nvPr/>
        </p:nvSpPr>
        <p:spPr>
          <a:xfrm>
            <a:off x="213277" y="4527440"/>
            <a:ext cx="7117923" cy="52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000" b="0" dirty="0">
                <a:ea typeface="Cambria Math" panose="02040503050406030204" pitchFamily="18" charset="0"/>
              </a:rPr>
              <a:t>Thus T and S must be the same poin</a:t>
            </a:r>
            <a:r>
              <a:rPr lang="en-AU" sz="2000" dirty="0">
                <a:ea typeface="Cambria Math" panose="02040503050406030204" pitchFamily="18" charset="0"/>
              </a:rPr>
              <a:t>t. </a:t>
            </a:r>
            <a:endParaRPr lang="en-AU" sz="2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47CC8EA-C2CB-A4CB-39B3-F8331086E051}"/>
              </a:ext>
            </a:extLst>
          </p:cNvPr>
          <p:cNvSpPr txBox="1">
            <a:spLocks/>
          </p:cNvSpPr>
          <p:nvPr/>
        </p:nvSpPr>
        <p:spPr>
          <a:xfrm>
            <a:off x="213277" y="4907219"/>
            <a:ext cx="7117923" cy="528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000" b="0" dirty="0">
                <a:ea typeface="Cambria Math" panose="02040503050406030204" pitchFamily="18" charset="0"/>
              </a:rPr>
              <a:t>So the radius from the </a:t>
            </a:r>
            <a:r>
              <a:rPr lang="en-AU" sz="2000" b="0" dirty="0" err="1">
                <a:ea typeface="Cambria Math" panose="02040503050406030204" pitchFamily="18" charset="0"/>
              </a:rPr>
              <a:t>center</a:t>
            </a:r>
            <a:r>
              <a:rPr lang="en-AU" sz="2000" b="0" dirty="0">
                <a:ea typeface="Cambria Math" panose="02040503050406030204" pitchFamily="18" charset="0"/>
              </a:rPr>
              <a:t> of the circle to the point of tangency is perpendicular to the tangent line.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218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5A60B2-9E33-7842-4BD6-3B80B3DB1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71" t="40660" r="1192" b="2241"/>
          <a:stretch/>
        </p:blipFill>
        <p:spPr>
          <a:xfrm>
            <a:off x="8835461" y="817382"/>
            <a:ext cx="3096618" cy="1969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10001848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6 –  Two tangents drawn the same point a point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734526"/>
            <a:ext cx="9452540" cy="106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Two tangents drawn from an external point to a circle are of equal length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840" y="2092133"/>
                <a:ext cx="3666576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AU" sz="2000" dirty="0"/>
                  <a:t> (radius of circle)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40" y="2092133"/>
                <a:ext cx="3666576" cy="567152"/>
              </a:xfrm>
              <a:prstGeom prst="rect">
                <a:avLst/>
              </a:prstGeom>
              <a:blipFill>
                <a:blip r:embed="rId3"/>
                <a:stretch>
                  <a:fillRect t="-107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9AF86-31DC-734C-5DBD-7934E24DD292}"/>
              </a:ext>
            </a:extLst>
          </p:cNvPr>
          <p:cNvSpPr txBox="1">
            <a:spLocks/>
          </p:cNvSpPr>
          <p:nvPr/>
        </p:nvSpPr>
        <p:spPr>
          <a:xfrm>
            <a:off x="6719" y="1706266"/>
            <a:ext cx="2077560" cy="67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b="1" dirty="0"/>
              <a:t>Proof: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A3496-AFCC-9B52-7BDA-875808BD7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494" y="2715929"/>
            <a:ext cx="4553585" cy="33246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3F4445-3E00-47FF-17AF-AC154774EA8B}"/>
              </a:ext>
            </a:extLst>
          </p:cNvPr>
          <p:cNvCxnSpPr>
            <a:cxnSpLocks/>
          </p:cNvCxnSpPr>
          <p:nvPr/>
        </p:nvCxnSpPr>
        <p:spPr>
          <a:xfrm flipV="1">
            <a:off x="8780929" y="3314700"/>
            <a:ext cx="416859" cy="1075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896108-889A-580D-4F7E-9158D5624660}"/>
              </a:ext>
            </a:extLst>
          </p:cNvPr>
          <p:cNvCxnSpPr>
            <a:cxnSpLocks/>
          </p:cNvCxnSpPr>
          <p:nvPr/>
        </p:nvCxnSpPr>
        <p:spPr>
          <a:xfrm>
            <a:off x="8780929" y="4390465"/>
            <a:ext cx="416859" cy="1028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20EE870-F6B8-86BB-21C1-D21151D013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155" y="2478659"/>
                <a:ext cx="6750361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𝐶𝐴𝑃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𝐶𝐵𝑃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AU" sz="2000" dirty="0"/>
                  <a:t> (Angle between radius and tangent )</a:t>
                </a: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20EE870-F6B8-86BB-21C1-D21151D01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5" y="2478659"/>
                <a:ext cx="6750361" cy="567152"/>
              </a:xfrm>
              <a:prstGeom prst="rect">
                <a:avLst/>
              </a:prstGeom>
              <a:blipFill>
                <a:blip r:embed="rId5"/>
                <a:stretch>
                  <a:fillRect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F9E88A-CCAD-AF2A-925E-D528F503812D}"/>
              </a:ext>
            </a:extLst>
          </p:cNvPr>
          <p:cNvCxnSpPr>
            <a:cxnSpLocks/>
          </p:cNvCxnSpPr>
          <p:nvPr/>
        </p:nvCxnSpPr>
        <p:spPr>
          <a:xfrm>
            <a:off x="8780929" y="4365723"/>
            <a:ext cx="2716306" cy="10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EB477D8-B3DF-F65A-8FC1-7AA8C260C2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840" y="2939282"/>
                <a:ext cx="5275666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000" dirty="0"/>
                  <a:t> is the hypotenuses and Common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EB477D8-B3DF-F65A-8FC1-7AA8C260C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40" y="2939282"/>
                <a:ext cx="5275666" cy="567152"/>
              </a:xfrm>
              <a:prstGeom prst="rect">
                <a:avLst/>
              </a:prstGeom>
              <a:blipFill>
                <a:blip r:embed="rId6"/>
                <a:stretch>
                  <a:fillRect t="-107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9B5C21D-D154-A698-5B14-1EE9861DB9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213" y="3429000"/>
                <a:ext cx="5275666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𝐶𝐴𝑃</m:t>
                    </m:r>
                    <m:r>
                      <a:rPr lang="en-A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≡∆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𝐶𝐵𝑃</m:t>
                    </m:r>
                  </m:oMath>
                </a14:m>
                <a:r>
                  <a:rPr lang="en-AU" sz="2000" dirty="0"/>
                  <a:t> (RHS)</a:t>
                </a: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9B5C21D-D154-A698-5B14-1EE9861D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3" y="3429000"/>
                <a:ext cx="5275666" cy="567152"/>
              </a:xfrm>
              <a:prstGeom prst="rect">
                <a:avLst/>
              </a:prstGeom>
              <a:blipFill>
                <a:blip r:embed="rId7"/>
                <a:stretch>
                  <a:fillRect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2E81EF3-A5B8-B696-D24F-78BB52A4BE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213" y="3967057"/>
                <a:ext cx="6816330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𝐵𝑃</m:t>
                    </m:r>
                  </m:oMath>
                </a14:m>
                <a:r>
                  <a:rPr lang="en-AU" sz="2000" dirty="0"/>
                  <a:t> (Corresponding sides in congruent triangles are equal )</a:t>
                </a:r>
              </a:p>
            </p:txBody>
          </p:sp>
        </mc:Choice>
        <mc:Fallback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2E81EF3-A5B8-B696-D24F-78BB52A4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3" y="3967057"/>
                <a:ext cx="6816330" cy="567152"/>
              </a:xfrm>
              <a:prstGeom prst="rect">
                <a:avLst/>
              </a:prstGeom>
              <a:blipFill>
                <a:blip r:embed="rId8"/>
                <a:stretch>
                  <a:fillRect t="-107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5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97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50C3016-9BE7-791E-5452-2A3E920F9339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D6F0D-4A89-7E4B-4738-A93A8DAA9AE1}"/>
              </a:ext>
            </a:extLst>
          </p:cNvPr>
          <p:cNvSpPr txBox="1"/>
          <p:nvPr/>
        </p:nvSpPr>
        <p:spPr>
          <a:xfrm>
            <a:off x="0" y="757325"/>
            <a:ext cx="3612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The Alternate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BBA402-9ACD-99B7-21FF-D2A6AF498583}"/>
                  </a:ext>
                </a:extLst>
              </p:cNvPr>
              <p:cNvSpPr txBox="1"/>
              <p:nvPr/>
            </p:nvSpPr>
            <p:spPr>
              <a:xfrm>
                <a:off x="0" y="1302258"/>
                <a:ext cx="11012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The shaded segment is called the </a:t>
                </a:r>
                <a:r>
                  <a:rPr lang="en-AU" sz="2800" b="1" dirty="0"/>
                  <a:t>alternate segment</a:t>
                </a:r>
                <a:r>
                  <a:rPr lang="en-AU" sz="2800" dirty="0"/>
                  <a:t> in relation to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𝑆𝑇𝑄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BBA402-9ACD-99B7-21FF-D2A6AF498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02258"/>
                <a:ext cx="11012069" cy="523220"/>
              </a:xfrm>
              <a:prstGeom prst="rect">
                <a:avLst/>
              </a:prstGeom>
              <a:blipFill>
                <a:blip r:embed="rId4"/>
                <a:stretch>
                  <a:fillRect l="-1107" t="-11765" b="-341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5371F29-0CA1-920F-A853-584869B2D3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17" r="2104" b="68016"/>
          <a:stretch/>
        </p:blipFill>
        <p:spPr>
          <a:xfrm>
            <a:off x="8252039" y="1749777"/>
            <a:ext cx="2836446" cy="2193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417D0B-8CF3-55C4-D94C-A6C58FB1F17C}"/>
                  </a:ext>
                </a:extLst>
              </p:cNvPr>
              <p:cNvSpPr txBox="1"/>
              <p:nvPr/>
            </p:nvSpPr>
            <p:spPr>
              <a:xfrm>
                <a:off x="0" y="2125635"/>
                <a:ext cx="11012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The unshaded segment is </a:t>
                </a:r>
                <a:r>
                  <a:rPr lang="en-AU" sz="2800" b="1" dirty="0"/>
                  <a:t>alternate </a:t>
                </a:r>
                <a:r>
                  <a:rPr lang="en-AU" sz="2800" dirty="0"/>
                  <a:t>to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𝑆𝑇𝑃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417D0B-8CF3-55C4-D94C-A6C58FB1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5635"/>
                <a:ext cx="11012069" cy="523220"/>
              </a:xfrm>
              <a:prstGeom prst="rect">
                <a:avLst/>
              </a:prstGeom>
              <a:blipFill>
                <a:blip r:embed="rId6"/>
                <a:stretch>
                  <a:fillRect l="-1107" t="-11628" b="-32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A6C0BB8-BC30-1976-4571-5BFFB5C43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759" y="2949012"/>
            <a:ext cx="7038782" cy="36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FC06B9-90DA-603B-2E4C-A879AC43F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17" r="2104" b="68016"/>
          <a:stretch/>
        </p:blipFill>
        <p:spPr>
          <a:xfrm>
            <a:off x="8928606" y="422015"/>
            <a:ext cx="2836446" cy="219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5865046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7 –  Alternate segment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734526"/>
            <a:ext cx="9452540" cy="106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The angle between a tangent and a chord drawn from the point of contact is equal to any angle in the alternate segment.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230" y="2532960"/>
                <a:ext cx="3666576" cy="9177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𝑆𝑇𝑄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𝑅𝑇𝑆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𝑇𝑅𝑆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0" y="2532960"/>
                <a:ext cx="3666576" cy="917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9AF86-31DC-734C-5DBD-7934E24DD292}"/>
              </a:ext>
            </a:extLst>
          </p:cNvPr>
          <p:cNvSpPr txBox="1">
            <a:spLocks/>
          </p:cNvSpPr>
          <p:nvPr/>
        </p:nvSpPr>
        <p:spPr>
          <a:xfrm>
            <a:off x="6719" y="1706266"/>
            <a:ext cx="2077560" cy="67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b="1" dirty="0"/>
              <a:t>Proof: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142DD-C2E4-433E-5A79-E62F9351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5594">
            <a:off x="7143854" y="3168345"/>
            <a:ext cx="3453088" cy="24647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1A6519-2149-C0F1-1557-ABFF529D9178}"/>
              </a:ext>
            </a:extLst>
          </p:cNvPr>
          <p:cNvCxnSpPr/>
          <p:nvPr/>
        </p:nvCxnSpPr>
        <p:spPr>
          <a:xfrm flipV="1">
            <a:off x="8796191" y="3270807"/>
            <a:ext cx="50488" cy="1996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F216BD-9F6B-2899-A7DE-C5C26983BD80}"/>
              </a:ext>
            </a:extLst>
          </p:cNvPr>
          <p:cNvCxnSpPr>
            <a:cxnSpLocks/>
          </p:cNvCxnSpPr>
          <p:nvPr/>
        </p:nvCxnSpPr>
        <p:spPr>
          <a:xfrm flipH="1" flipV="1">
            <a:off x="8846679" y="3270807"/>
            <a:ext cx="914401" cy="5909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A6D210-40CB-5335-1647-5002AA9005B5}"/>
              </a:ext>
            </a:extLst>
          </p:cNvPr>
          <p:cNvGrpSpPr/>
          <p:nvPr/>
        </p:nvGrpSpPr>
        <p:grpSpPr>
          <a:xfrm>
            <a:off x="8975948" y="5004431"/>
            <a:ext cx="366840" cy="241200"/>
            <a:chOff x="8975948" y="5004431"/>
            <a:chExt cx="3668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97E339-89F0-64D6-BE34-8BBF29F0B03B}"/>
                    </a:ext>
                  </a:extLst>
                </p14:cNvPr>
                <p14:cNvContentPartPr/>
                <p14:nvPr/>
              </p14:nvContentPartPr>
              <p14:xfrm>
                <a:off x="8975948" y="5030711"/>
                <a:ext cx="92160" cy="214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97E339-89F0-64D6-BE34-8BBF29F0B03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66948" y="5022071"/>
                  <a:ext cx="109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22D9FB-D08D-4B85-53EF-2DA94ED4BB57}"/>
                    </a:ext>
                  </a:extLst>
                </p14:cNvPr>
                <p14:cNvContentPartPr/>
                <p14:nvPr/>
              </p14:nvContentPartPr>
              <p14:xfrm>
                <a:off x="9118148" y="5060951"/>
                <a:ext cx="56880" cy="94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22D9FB-D08D-4B85-53EF-2DA94ED4BB5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09508" y="5052311"/>
                  <a:ext cx="74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08D00F5-5DA5-B1ED-82F9-1E0FBB2AA895}"/>
                    </a:ext>
                  </a:extLst>
                </p14:cNvPr>
                <p14:cNvContentPartPr/>
                <p14:nvPr/>
              </p14:nvContentPartPr>
              <p14:xfrm>
                <a:off x="9204188" y="5052671"/>
                <a:ext cx="72720" cy="11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08D00F5-5DA5-B1ED-82F9-1E0FBB2AA8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95548" y="5044031"/>
                  <a:ext cx="90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66C1E00-15C6-F5CF-E423-BC4E1C5B0470}"/>
                    </a:ext>
                  </a:extLst>
                </p14:cNvPr>
                <p14:cNvContentPartPr/>
                <p14:nvPr/>
              </p14:nvContentPartPr>
              <p14:xfrm>
                <a:off x="9307148" y="5004431"/>
                <a:ext cx="35640" cy="52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66C1E00-15C6-F5CF-E423-BC4E1C5B04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98148" y="4995431"/>
                  <a:ext cx="5328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75D8C81-AF33-A858-27DE-57104EB63DA2}"/>
                  </a:ext>
                </a:extLst>
              </p14:cNvPr>
              <p14:cNvContentPartPr/>
              <p14:nvPr/>
            </p14:nvContentPartPr>
            <p14:xfrm>
              <a:off x="8790188" y="3022271"/>
              <a:ext cx="126720" cy="24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75D8C81-AF33-A858-27DE-57104EB63D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81548" y="3013631"/>
                <a:ext cx="14436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B4F986B-04ED-B1B6-402F-C8C1BC3ACB4B}"/>
              </a:ext>
            </a:extLst>
          </p:cNvPr>
          <p:cNvGrpSpPr/>
          <p:nvPr/>
        </p:nvGrpSpPr>
        <p:grpSpPr>
          <a:xfrm>
            <a:off x="8857868" y="4669991"/>
            <a:ext cx="188280" cy="317880"/>
            <a:chOff x="8857868" y="4669991"/>
            <a:chExt cx="18828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8B225D-6827-BBA9-A49D-732B59879C78}"/>
                    </a:ext>
                  </a:extLst>
                </p14:cNvPr>
                <p14:cNvContentPartPr/>
                <p14:nvPr/>
              </p14:nvContentPartPr>
              <p14:xfrm>
                <a:off x="8857868" y="4914431"/>
                <a:ext cx="134640" cy="73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8B225D-6827-BBA9-A49D-732B59879C7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48868" y="4905791"/>
                  <a:ext cx="152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5E37CAF-A44B-4EE5-5A9F-336724962F9D}"/>
                    </a:ext>
                  </a:extLst>
                </p14:cNvPr>
                <p14:cNvContentPartPr/>
                <p14:nvPr/>
              </p14:nvContentPartPr>
              <p14:xfrm>
                <a:off x="8919788" y="4735511"/>
                <a:ext cx="63720" cy="138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5E37CAF-A44B-4EE5-5A9F-336724962F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10788" y="4726511"/>
                  <a:ext cx="81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5DC807-95E2-5208-E0B4-7A4800D7545B}"/>
                    </a:ext>
                  </a:extLst>
                </p14:cNvPr>
                <p14:cNvContentPartPr/>
                <p14:nvPr/>
              </p14:nvContentPartPr>
              <p14:xfrm>
                <a:off x="9019148" y="4669991"/>
                <a:ext cx="27000" cy="4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5DC807-95E2-5208-E0B4-7A4800D754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10508" y="4660991"/>
                  <a:ext cx="446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813F13B7-3841-CB91-B0F6-FF3FB583AF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5867" y="2166434"/>
                <a:ext cx="3666576" cy="394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dirty="0"/>
                  <a:t>Let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2000" dirty="0"/>
                  <a:t> be the diameter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813F13B7-3841-CB91-B0F6-FF3FB583A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67" y="2166434"/>
                <a:ext cx="3666576" cy="394048"/>
              </a:xfrm>
              <a:prstGeom prst="rect">
                <a:avLst/>
              </a:prstGeom>
              <a:blipFill>
                <a:blip r:embed="rId21"/>
                <a:stretch>
                  <a:fillRect l="-1661" t="-15385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5DBAD5F1-7350-8D38-8143-7E6EBCFB7D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800" y="3475287"/>
                <a:ext cx="6827495" cy="4492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𝑅𝑆𝑇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AU" sz="2000" b="0" dirty="0"/>
                  <a:t>(Angle subtended by the diameter)</a:t>
                </a:r>
                <a:endParaRPr lang="en-AU" sz="20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5DBAD5F1-7350-8D38-8143-7E6EBCFB7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00" y="3475287"/>
                <a:ext cx="6827495" cy="449241"/>
              </a:xfrm>
              <a:prstGeom prst="rect">
                <a:avLst/>
              </a:prstGeom>
              <a:blipFill>
                <a:blip r:embed="rId22"/>
                <a:stretch>
                  <a:fillRect t="-13514" b="-54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F5A59083-0BDD-12E6-1015-62B85C8231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" y="3805169"/>
                <a:ext cx="1930675" cy="4286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°+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°=90°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F5A59083-0BDD-12E6-1015-62B85C823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2" y="3805169"/>
                <a:ext cx="1930675" cy="42869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E896A43F-0725-ED39-9E4B-3481503A52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795" y="4158524"/>
                <a:ext cx="6827495" cy="4492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𝑅𝑇𝑄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AU" sz="2000" b="0" dirty="0"/>
                  <a:t>(Tangent is perpendicular to radius)</a:t>
                </a:r>
                <a:endParaRPr lang="en-AU" sz="2000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E896A43F-0725-ED39-9E4B-3481503A5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95" y="4158524"/>
                <a:ext cx="6827495" cy="449241"/>
              </a:xfrm>
              <a:prstGeom prst="rect">
                <a:avLst/>
              </a:prstGeom>
              <a:blipFill>
                <a:blip r:embed="rId24"/>
                <a:stretch>
                  <a:fillRect t="-13514" b="-54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5777C912-4019-71A1-92D0-4730F396A3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61" y="4500283"/>
                <a:ext cx="1930675" cy="4286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°+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°=90°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5777C912-4019-71A1-92D0-4730F396A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1" y="4500283"/>
                <a:ext cx="1930675" cy="42869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D29FB53A-E6E4-30D2-9FB4-083B3FCBF5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770" y="4790083"/>
                <a:ext cx="1930675" cy="4286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D29FB53A-E6E4-30D2-9FB4-083B3FCBF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0" y="4790083"/>
                <a:ext cx="1930675" cy="42869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811DDB-1C88-AC35-CE4A-2227407B5EEB}"/>
              </a:ext>
            </a:extLst>
          </p:cNvPr>
          <p:cNvCxnSpPr>
            <a:cxnSpLocks/>
          </p:cNvCxnSpPr>
          <p:nvPr/>
        </p:nvCxnSpPr>
        <p:spPr>
          <a:xfrm flipH="1" flipV="1">
            <a:off x="8056522" y="3566301"/>
            <a:ext cx="764913" cy="17086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0BDAB4-EDC0-CCA0-9145-419CAB52444E}"/>
              </a:ext>
            </a:extLst>
          </p:cNvPr>
          <p:cNvCxnSpPr>
            <a:cxnSpLocks/>
          </p:cNvCxnSpPr>
          <p:nvPr/>
        </p:nvCxnSpPr>
        <p:spPr>
          <a:xfrm flipH="1" flipV="1">
            <a:off x="8056522" y="3607296"/>
            <a:ext cx="1704558" cy="28047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4FCE72-8A5C-88D4-D0AC-24584A24CA34}"/>
              </a:ext>
            </a:extLst>
          </p:cNvPr>
          <p:cNvGrpSpPr/>
          <p:nvPr/>
        </p:nvGrpSpPr>
        <p:grpSpPr>
          <a:xfrm>
            <a:off x="7865348" y="3439511"/>
            <a:ext cx="97920" cy="172800"/>
            <a:chOff x="7865348" y="3439511"/>
            <a:chExt cx="9792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97A5CC-F61B-682A-F375-C12BAAC075E0}"/>
                    </a:ext>
                  </a:extLst>
                </p14:cNvPr>
                <p14:cNvContentPartPr/>
                <p14:nvPr/>
              </p14:nvContentPartPr>
              <p14:xfrm>
                <a:off x="7865348" y="3439511"/>
                <a:ext cx="88200" cy="127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97A5CC-F61B-682A-F375-C12BAAC075E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56348" y="3430511"/>
                  <a:ext cx="105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4B3107-BBC7-440E-5C59-9CD9C57117A7}"/>
                    </a:ext>
                  </a:extLst>
                </p14:cNvPr>
                <p14:cNvContentPartPr/>
                <p14:nvPr/>
              </p14:nvContentPartPr>
              <p14:xfrm>
                <a:off x="7879388" y="3442391"/>
                <a:ext cx="83880" cy="169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4B3107-BBC7-440E-5C59-9CD9C57117A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70748" y="3433391"/>
                  <a:ext cx="10152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5B932EFE-FEA5-B624-EC44-7FD6881663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7548" y="5245631"/>
                <a:ext cx="7062593" cy="5076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𝑇𝑋𝑆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𝑇𝑅𝑆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(angle in the same segment) (proved) 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5B932EFE-FEA5-B624-EC44-7FD688166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48" y="5245631"/>
                <a:ext cx="7062593" cy="507601"/>
              </a:xfrm>
              <a:prstGeom prst="rect">
                <a:avLst/>
              </a:prstGeom>
              <a:blipFill>
                <a:blip r:embed="rId31"/>
                <a:stretch>
                  <a:fillRect t="-132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A9B64C0-9DB1-56FB-608F-CFE5512007B1}"/>
              </a:ext>
            </a:extLst>
          </p:cNvPr>
          <p:cNvGrpSpPr/>
          <p:nvPr/>
        </p:nvGrpSpPr>
        <p:grpSpPr>
          <a:xfrm>
            <a:off x="8894228" y="3399191"/>
            <a:ext cx="199080" cy="240120"/>
            <a:chOff x="8894228" y="3399191"/>
            <a:chExt cx="19908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09FDB0C-66FD-B3C0-019E-7ADD41A85EF5}"/>
                    </a:ext>
                  </a:extLst>
                </p14:cNvPr>
                <p14:cNvContentPartPr/>
                <p14:nvPr/>
              </p14:nvContentPartPr>
              <p14:xfrm>
                <a:off x="8894228" y="3399191"/>
                <a:ext cx="85680" cy="129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09FDB0C-66FD-B3C0-019E-7ADD41A85E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85588" y="3390551"/>
                  <a:ext cx="103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A1E76FF-4C04-6013-399C-414E75D317D0}"/>
                    </a:ext>
                  </a:extLst>
                </p14:cNvPr>
                <p14:cNvContentPartPr/>
                <p14:nvPr/>
              </p14:nvContentPartPr>
              <p14:xfrm>
                <a:off x="8948588" y="3530231"/>
                <a:ext cx="58320" cy="109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A1E76FF-4C04-6013-399C-414E75D317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39948" y="3521591"/>
                  <a:ext cx="75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F7E1C8-59BD-9602-1C81-E224C150F3A8}"/>
                    </a:ext>
                  </a:extLst>
                </p14:cNvPr>
                <p14:cNvContentPartPr/>
                <p14:nvPr/>
              </p14:nvContentPartPr>
              <p14:xfrm>
                <a:off x="8961548" y="3570551"/>
                <a:ext cx="64080" cy="1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F7E1C8-59BD-9602-1C81-E224C150F3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52908" y="3561911"/>
                  <a:ext cx="81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D19966-C9D6-8160-624E-DCF531AB1792}"/>
                    </a:ext>
                  </a:extLst>
                </p14:cNvPr>
                <p14:cNvContentPartPr/>
                <p14:nvPr/>
              </p14:nvContentPartPr>
              <p14:xfrm>
                <a:off x="9062348" y="3535271"/>
                <a:ext cx="30960" cy="2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D19966-C9D6-8160-624E-DCF531AB17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53708" y="3526631"/>
                  <a:ext cx="4860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32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6" grpId="0"/>
      <p:bldP spid="27" grpId="0"/>
      <p:bldP spid="28" grpId="0"/>
      <p:bldP spid="29" grpId="0"/>
      <p:bldP spid="30" grpId="0"/>
      <p:bldP spid="31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15420</TotalTime>
  <Words>822</Words>
  <Application>Microsoft Office PowerPoint</Application>
  <PresentationFormat>Widescreen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Circle Geometry</vt:lpstr>
      <vt:lpstr>Features of a circle</vt:lpstr>
      <vt:lpstr>Features of a circle</vt:lpstr>
      <vt:lpstr>Features of a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Sadler Ex 5B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Microsoft account</dc:creator>
  <cp:lastModifiedBy>TAN Mei Yi [Harrisdale Senior High School]</cp:lastModifiedBy>
  <cp:revision>285</cp:revision>
  <dcterms:created xsi:type="dcterms:W3CDTF">2022-03-14T04:08:53Z</dcterms:created>
  <dcterms:modified xsi:type="dcterms:W3CDTF">2022-05-24T04:03:13Z</dcterms:modified>
</cp:coreProperties>
</file>